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Testimonials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34365" y="239395"/>
            <a:ext cx="10923270" cy="61442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Timeline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0720" y="365125"/>
            <a:ext cx="10880090" cy="61201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1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73735" y="365125"/>
            <a:ext cx="10845165" cy="61004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Photo + Text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2915" y="260350"/>
            <a:ext cx="11266170" cy="63373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634865" y="532130"/>
            <a:ext cx="68999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Бие хүнийг дараах үндсэн шинжүүдээр тодорхойлдог.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оролцоогоор нь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Өөрийн үзэл бодол хэрэгцээний</a:t>
            </a:r>
            <a:r>
              <a:rPr lang="" altLang="en-US" sz="2400">
                <a:solidFill>
                  <a:schemeClr val="tx2"/>
                </a:solidFill>
                <a:latin typeface="Arial" panose="020B0604020202020204" pitchFamily="34" charset="0"/>
                <a:cs typeface="Mongolian Baiti" panose="03000500000000000000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талаар тэмцэх чадвараар нь  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Үүрэг хариуцлага ухамсарласан</a:t>
            </a:r>
            <a:r>
              <a:rPr lang="" altLang="en-US" sz="2400">
                <a:solidFill>
                  <a:schemeClr val="tx2"/>
                </a:solidFill>
                <a:latin typeface="Arial" panose="020B0604020202020204" pitchFamily="34" charset="0"/>
                <a:cs typeface="Mongolian Baiti" panose="03000500000000000000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байдлаар нь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Олон нийтийн үнэлгээгээр г.м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Бие хүн болгон нь өөрийн сонирхол хэрэгцээ,авъяас оюун ухаан авъяас оюун ухаан мэдлэг чадвараараа ялгагддаг. </a:t>
            </a: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Энэ нь “Би”-гийн хувийн дүр төрхийг бүрдүүлдэг </a:t>
            </a: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995" y="3578225"/>
            <a:ext cx="4140835" cy="275907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6153150" y="4208145"/>
            <a:ext cx="47809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 sz="5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Аялалд нь амжилт хүсье</a:t>
            </a:r>
            <a:endParaRPr lang="" altLang="en-US" sz="5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Big Photo + Text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84505" y="273050"/>
            <a:ext cx="11222355" cy="631253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38200" y="365125"/>
            <a:ext cx="76212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Бие хүн бүлэг дотроо тодорхой нэр хүнд олж, тодорхой байр эзэлж тодорхой үүрэг хүлээдэг.</a:t>
            </a:r>
            <a:endParaRPr lang="en-US" sz="4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462020" y="4122420"/>
            <a:ext cx="6557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 sz="6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      НИЙГЭМ</a:t>
            </a:r>
            <a:endParaRPr lang="" altLang="en-US" sz="600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93995" y="4629785"/>
            <a:ext cx="101663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Quote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52475" y="365125"/>
            <a:ext cx="10601960" cy="5963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Outline_Table of Content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4215" y="365125"/>
            <a:ext cx="10783570" cy="6066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Green Memphis Keynote Presentation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4525" y="280670"/>
            <a:ext cx="10993120" cy="6184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Photo + Text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37895" y="154940"/>
            <a:ext cx="10315575" cy="636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405" y="365125"/>
            <a:ext cx="7351395" cy="132588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ongolian Baiti" panose="03000500000000000000" charset="0"/>
              </a:rPr>
              <a:t>Б</a:t>
            </a:r>
            <a:r>
              <a:rPr 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ие хүн болгон төлөвшүүлэх талаар  </a:t>
            </a:r>
            <a:r>
              <a:rPr lang="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ongolian Baiti" panose="03000500000000000000" charset="0"/>
              </a:rPr>
              <a:t>М</a:t>
            </a:r>
            <a:r>
              <a:rPr 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онгол</a:t>
            </a:r>
            <a:r>
              <a:rPr lang="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ongolian Baiti" panose="03000500000000000000" charset="0"/>
              </a:rPr>
              <a:t> ухаанд</a:t>
            </a:r>
            <a:endParaRPr lang="" altLang="en-US" sz="36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ongolian Baiti" panose="0300050000000000000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378325" y="1825625"/>
            <a:ext cx="648462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Эрийн 10 эрдэм: Номд мэргэн, нойронд сэргэг, үйлэнд уран, үгэнд цэцэн, хуулинд шударга, хуриманд цовоо, дайнд баатар, далайд усч, дээдэд зусаргүй, доодод найртай</a:t>
            </a:r>
            <a:endParaRPr lang="en-US"/>
          </a:p>
          <a:p>
            <a:endParaRPr lang="en-US"/>
          </a:p>
          <a:p>
            <a:r>
              <a:rPr lang="en-US"/>
              <a:t>Эмийн 9 эрдэм: Өнгөнд цэвэр, үйлэнд уран, үрд энэрэлтэй, үргэлж цэмцгэр, ханьдаа түшигтэй, хадамдаа ээлтэй, найранд дуутай, настанд ерөөлтэй, нартад буянтай 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9965" y="3893185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65" y="10541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Numbers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16280" y="365125"/>
            <a:ext cx="10740390" cy="5972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Question _ Statement Page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515600" cy="5915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Photo + Text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66750" y="365125"/>
            <a:ext cx="10879455" cy="61194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Photo + Text (2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0720" y="365125"/>
            <a:ext cx="10880090" cy="61201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Testimonials (2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3570" y="238760"/>
            <a:ext cx="11323320" cy="63696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WPS Presentation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Times New Roman</vt:lpstr>
      <vt:lpstr>Mongolian Baiti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google1590388956</cp:lastModifiedBy>
  <cp:revision>7</cp:revision>
  <dcterms:created xsi:type="dcterms:W3CDTF">2021-03-05T20:13:00Z</dcterms:created>
  <dcterms:modified xsi:type="dcterms:W3CDTF">2021-03-07T05:02:48Z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