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5"/>
  </p:notesMasterIdLst>
  <p:sldIdLst>
    <p:sldId id="256" r:id="rId2"/>
    <p:sldId id="414" r:id="rId3"/>
    <p:sldId id="258" r:id="rId4"/>
    <p:sldId id="410" r:id="rId5"/>
    <p:sldId id="425" r:id="rId6"/>
    <p:sldId id="412" r:id="rId7"/>
    <p:sldId id="413" r:id="rId8"/>
    <p:sldId id="257" r:id="rId9"/>
    <p:sldId id="416" r:id="rId10"/>
    <p:sldId id="415" r:id="rId11"/>
    <p:sldId id="262" r:id="rId12"/>
    <p:sldId id="263" r:id="rId13"/>
    <p:sldId id="417" r:id="rId14"/>
    <p:sldId id="419" r:id="rId15"/>
    <p:sldId id="420" r:id="rId16"/>
    <p:sldId id="259" r:id="rId17"/>
    <p:sldId id="426" r:id="rId18"/>
    <p:sldId id="418" r:id="rId19"/>
    <p:sldId id="422" r:id="rId20"/>
    <p:sldId id="427" r:id="rId21"/>
    <p:sldId id="424" r:id="rId22"/>
    <p:sldId id="423" r:id="rId23"/>
    <p:sldId id="279" r:id="rId24"/>
  </p:sldIdLst>
  <p:sldSz cx="9144000" cy="5143500" type="screen16x9"/>
  <p:notesSz cx="6858000" cy="9144000"/>
  <p:embeddedFontLst>
    <p:embeddedFont>
      <p:font typeface="Bahnschrift SemiBold SemiConden" panose="020B0502040204020203" pitchFamily="34" charset="0"/>
      <p:bold r:id="rId26"/>
    </p:embeddedFont>
    <p:embeddedFont>
      <p:font typeface="Calibri" panose="020F0502020204030204" pitchFamily="34" charset="0"/>
      <p:regular r:id="rId27"/>
      <p:bold r:id="rId28"/>
      <p:italic r:id="rId29"/>
      <p:boldItalic r:id="rId30"/>
    </p:embeddedFont>
    <p:embeddedFont>
      <p:font typeface="Lato Light" panose="020B0604020202020204" charset="0"/>
      <p:regular r:id="rId31"/>
      <p:bold r:id="rId32"/>
      <p:italic r:id="rId33"/>
      <p:boldItalic r:id="rId34"/>
    </p:embeddedFont>
    <p:embeddedFont>
      <p:font typeface="Roboto Slab Regular" panose="020B0604020202020204" charset="0"/>
      <p:regular r:id="rId35"/>
      <p:bold r:id="rId36"/>
    </p:embeddedFont>
    <p:embeddedFont>
      <p:font typeface="Segoe UI Historic" panose="020B0502040204020203" pitchFamily="3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4FC34B-D032-47D5-88D9-CE0B213E5794}">
  <a:tblStyle styleId="{3A4FC34B-D032-47D5-88D9-CE0B213E579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8" d="100"/>
          <a:sy n="118" d="100"/>
        </p:scale>
        <p:origin x="178"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khmandal G" userId="0a4f308d-95b0-4443-8ad3-de5457ea7b99" providerId="ADAL" clId="{0DCD170F-1DFB-4F86-9BBD-763FA51F965B}"/>
    <pc:docChg chg="undo redo custSel addSld delSld modSld sldOrd delMainMaster">
      <pc:chgData name="Ankhmandal G" userId="0a4f308d-95b0-4443-8ad3-de5457ea7b99" providerId="ADAL" clId="{0DCD170F-1DFB-4F86-9BBD-763FA51F965B}" dt="2021-03-04T01:33:07.182" v="4934"/>
      <pc:docMkLst>
        <pc:docMk/>
      </pc:docMkLst>
      <pc:sldChg chg="addSp delSp modSp mod ord modTransition modAnim">
        <pc:chgData name="Ankhmandal G" userId="0a4f308d-95b0-4443-8ad3-de5457ea7b99" providerId="ADAL" clId="{0DCD170F-1DFB-4F86-9BBD-763FA51F965B}" dt="2021-03-03T08:10:20.827" v="4613"/>
        <pc:sldMkLst>
          <pc:docMk/>
          <pc:sldMk cId="0" sldId="257"/>
        </pc:sldMkLst>
        <pc:spChg chg="add">
          <ac:chgData name="Ankhmandal G" userId="0a4f308d-95b0-4443-8ad3-de5457ea7b99" providerId="ADAL" clId="{0DCD170F-1DFB-4F86-9BBD-763FA51F965B}" dt="2021-03-02T11:01:38.691" v="423"/>
          <ac:spMkLst>
            <pc:docMk/>
            <pc:sldMk cId="0" sldId="257"/>
            <ac:spMk id="2" creationId="{CA055B45-86F8-4450-BDB4-BED3DE1E7C38}"/>
          </ac:spMkLst>
        </pc:spChg>
        <pc:spChg chg="add mod">
          <ac:chgData name="Ankhmandal G" userId="0a4f308d-95b0-4443-8ad3-de5457ea7b99" providerId="ADAL" clId="{0DCD170F-1DFB-4F86-9BBD-763FA51F965B}" dt="2021-03-02T11:01:42.183" v="424"/>
          <ac:spMkLst>
            <pc:docMk/>
            <pc:sldMk cId="0" sldId="257"/>
            <ac:spMk id="3" creationId="{1B068DB3-34BF-4C70-8C86-EED365D3AB86}"/>
          </ac:spMkLst>
        </pc:spChg>
        <pc:spChg chg="add mod">
          <ac:chgData name="Ankhmandal G" userId="0a4f308d-95b0-4443-8ad3-de5457ea7b99" providerId="ADAL" clId="{0DCD170F-1DFB-4F86-9BBD-763FA51F965B}" dt="2021-03-02T11:03:11.717" v="431" actId="1076"/>
          <ac:spMkLst>
            <pc:docMk/>
            <pc:sldMk cId="0" sldId="257"/>
            <ac:spMk id="4" creationId="{95714C6E-A9B0-43BB-A79D-2381FF777625}"/>
          </ac:spMkLst>
        </pc:spChg>
        <pc:spChg chg="add mod">
          <ac:chgData name="Ankhmandal G" userId="0a4f308d-95b0-4443-8ad3-de5457ea7b99" providerId="ADAL" clId="{0DCD170F-1DFB-4F86-9BBD-763FA51F965B}" dt="2021-03-02T11:03:11.717" v="431" actId="1076"/>
          <ac:spMkLst>
            <pc:docMk/>
            <pc:sldMk cId="0" sldId="257"/>
            <ac:spMk id="5" creationId="{0DC0CEBE-B78D-4B4E-97FE-A32B86485994}"/>
          </ac:spMkLst>
        </pc:spChg>
        <pc:spChg chg="add mod">
          <ac:chgData name="Ankhmandal G" userId="0a4f308d-95b0-4443-8ad3-de5457ea7b99" providerId="ADAL" clId="{0DCD170F-1DFB-4F86-9BBD-763FA51F965B}" dt="2021-03-03T07:24:19.451" v="3746" actId="20577"/>
          <ac:spMkLst>
            <pc:docMk/>
            <pc:sldMk cId="0" sldId="257"/>
            <ac:spMk id="9" creationId="{E241296C-6734-4003-A01A-ED8432A30BD7}"/>
          </ac:spMkLst>
        </pc:spChg>
        <pc:spChg chg="del mod">
          <ac:chgData name="Ankhmandal G" userId="0a4f308d-95b0-4443-8ad3-de5457ea7b99" providerId="ADAL" clId="{0DCD170F-1DFB-4F86-9BBD-763FA51F965B}" dt="2021-03-02T10:59:14.963" v="407" actId="478"/>
          <ac:spMkLst>
            <pc:docMk/>
            <pc:sldMk cId="0" sldId="257"/>
            <ac:spMk id="19" creationId="{9216E341-CF53-463F-9E3C-021BDC75FFB3}"/>
          </ac:spMkLst>
        </pc:spChg>
        <pc:spChg chg="mod">
          <ac:chgData name="Ankhmandal G" userId="0a4f308d-95b0-4443-8ad3-de5457ea7b99" providerId="ADAL" clId="{0DCD170F-1DFB-4F86-9BBD-763FA51F965B}" dt="2021-03-03T07:06:48.109" v="3461" actId="20577"/>
          <ac:spMkLst>
            <pc:docMk/>
            <pc:sldMk cId="0" sldId="257"/>
            <ac:spMk id="394" creationId="{00000000-0000-0000-0000-000000000000}"/>
          </ac:spMkLst>
        </pc:spChg>
        <pc:picChg chg="add del">
          <ac:chgData name="Ankhmandal G" userId="0a4f308d-95b0-4443-8ad3-de5457ea7b99" providerId="ADAL" clId="{0DCD170F-1DFB-4F86-9BBD-763FA51F965B}" dt="2021-03-02T10:59:14.963" v="407" actId="478"/>
          <ac:picMkLst>
            <pc:docMk/>
            <pc:sldMk cId="0" sldId="257"/>
            <ac:picMk id="3074" creationId="{0EA208C0-42C5-4DA3-82D8-659A3167CBC3}"/>
          </ac:picMkLst>
        </pc:picChg>
        <pc:picChg chg="add del mod">
          <ac:chgData name="Ankhmandal G" userId="0a4f308d-95b0-4443-8ad3-de5457ea7b99" providerId="ADAL" clId="{0DCD170F-1DFB-4F86-9BBD-763FA51F965B}" dt="2021-03-02T11:05:47.360" v="520" actId="478"/>
          <ac:picMkLst>
            <pc:docMk/>
            <pc:sldMk cId="0" sldId="257"/>
            <ac:picMk id="3076" creationId="{08EE49CE-03EA-49B6-8381-897A651041D2}"/>
          </ac:picMkLst>
        </pc:picChg>
        <pc:picChg chg="add del mod">
          <ac:chgData name="Ankhmandal G" userId="0a4f308d-95b0-4443-8ad3-de5457ea7b99" providerId="ADAL" clId="{0DCD170F-1DFB-4F86-9BBD-763FA51F965B}" dt="2021-03-02T11:00:00.860" v="417" actId="478"/>
          <ac:picMkLst>
            <pc:docMk/>
            <pc:sldMk cId="0" sldId="257"/>
            <ac:picMk id="3078" creationId="{B15314FE-6811-43BE-A6C3-F7350377C64C}"/>
          </ac:picMkLst>
        </pc:picChg>
        <pc:picChg chg="add del mod">
          <ac:chgData name="Ankhmandal G" userId="0a4f308d-95b0-4443-8ad3-de5457ea7b99" providerId="ADAL" clId="{0DCD170F-1DFB-4F86-9BBD-763FA51F965B}" dt="2021-03-02T11:01:12.129" v="422" actId="478"/>
          <ac:picMkLst>
            <pc:docMk/>
            <pc:sldMk cId="0" sldId="257"/>
            <ac:picMk id="3080" creationId="{4C9076CF-2F53-4CEA-A14B-7CF612C31D76}"/>
          </ac:picMkLst>
        </pc:picChg>
        <pc:picChg chg="add del mod">
          <ac:chgData name="Ankhmandal G" userId="0a4f308d-95b0-4443-8ad3-de5457ea7b99" providerId="ADAL" clId="{0DCD170F-1DFB-4F86-9BBD-763FA51F965B}" dt="2021-03-02T11:05:40.493" v="517" actId="478"/>
          <ac:picMkLst>
            <pc:docMk/>
            <pc:sldMk cId="0" sldId="257"/>
            <ac:picMk id="3090" creationId="{EF984F6D-A74D-4C2C-BBC8-92116C760C0A}"/>
          </ac:picMkLst>
        </pc:picChg>
        <pc:picChg chg="add mod">
          <ac:chgData name="Ankhmandal G" userId="0a4f308d-95b0-4443-8ad3-de5457ea7b99" providerId="ADAL" clId="{0DCD170F-1DFB-4F86-9BBD-763FA51F965B}" dt="2021-03-03T07:06:41.570" v="3458" actId="1076"/>
          <ac:picMkLst>
            <pc:docMk/>
            <pc:sldMk cId="0" sldId="257"/>
            <ac:picMk id="3092" creationId="{D0FD7A9B-7DF3-4F7F-BA66-209911B29060}"/>
          </ac:picMkLst>
        </pc:picChg>
        <pc:picChg chg="add mod">
          <ac:chgData name="Ankhmandal G" userId="0a4f308d-95b0-4443-8ad3-de5457ea7b99" providerId="ADAL" clId="{0DCD170F-1DFB-4F86-9BBD-763FA51F965B}" dt="2021-03-03T07:06:32.649" v="3456" actId="1076"/>
          <ac:picMkLst>
            <pc:docMk/>
            <pc:sldMk cId="0" sldId="257"/>
            <ac:picMk id="3094" creationId="{A0E32543-D507-444F-9C1A-C067F81FF5D1}"/>
          </ac:picMkLst>
        </pc:picChg>
      </pc:sldChg>
      <pc:sldChg chg="modSp modTransition modAnim">
        <pc:chgData name="Ankhmandal G" userId="0a4f308d-95b0-4443-8ad3-de5457ea7b99" providerId="ADAL" clId="{0DCD170F-1DFB-4F86-9BBD-763FA51F965B}" dt="2021-03-03T08:02:11.504" v="4547" actId="207"/>
        <pc:sldMkLst>
          <pc:docMk/>
          <pc:sldMk cId="0" sldId="258"/>
        </pc:sldMkLst>
        <pc:spChg chg="mod">
          <ac:chgData name="Ankhmandal G" userId="0a4f308d-95b0-4443-8ad3-de5457ea7b99" providerId="ADAL" clId="{0DCD170F-1DFB-4F86-9BBD-763FA51F965B}" dt="2021-03-03T08:02:11.504" v="4547" actId="207"/>
          <ac:spMkLst>
            <pc:docMk/>
            <pc:sldMk cId="0" sldId="258"/>
            <ac:spMk id="21" creationId="{436B9791-C7C9-4926-A0E4-689DA7E6A7D1}"/>
          </ac:spMkLst>
        </pc:spChg>
      </pc:sldChg>
      <pc:sldChg chg="addSp delSp modSp mod ord">
        <pc:chgData name="Ankhmandal G" userId="0a4f308d-95b0-4443-8ad3-de5457ea7b99" providerId="ADAL" clId="{0DCD170F-1DFB-4F86-9BBD-763FA51F965B}" dt="2021-03-03T07:34:05.088" v="4053"/>
        <pc:sldMkLst>
          <pc:docMk/>
          <pc:sldMk cId="0" sldId="259"/>
        </pc:sldMkLst>
        <pc:spChg chg="del mod">
          <ac:chgData name="Ankhmandal G" userId="0a4f308d-95b0-4443-8ad3-de5457ea7b99" providerId="ADAL" clId="{0DCD170F-1DFB-4F86-9BBD-763FA51F965B}" dt="2021-03-02T11:31:45.775" v="1038" actId="478"/>
          <ac:spMkLst>
            <pc:docMk/>
            <pc:sldMk cId="0" sldId="259"/>
            <ac:spMk id="3" creationId="{7FFCBCE9-A63E-4626-8DC3-F635EBBCDE55}"/>
          </ac:spMkLst>
        </pc:spChg>
        <pc:spChg chg="add del mod">
          <ac:chgData name="Ankhmandal G" userId="0a4f308d-95b0-4443-8ad3-de5457ea7b99" providerId="ADAL" clId="{0DCD170F-1DFB-4F86-9BBD-763FA51F965B}" dt="2021-03-02T11:31:47.804" v="1039" actId="478"/>
          <ac:spMkLst>
            <pc:docMk/>
            <pc:sldMk cId="0" sldId="259"/>
            <ac:spMk id="4" creationId="{B0429872-14AF-49D0-8417-81373F20C03E}"/>
          </ac:spMkLst>
        </pc:spChg>
        <pc:spChg chg="mod">
          <ac:chgData name="Ankhmandal G" userId="0a4f308d-95b0-4443-8ad3-de5457ea7b99" providerId="ADAL" clId="{0DCD170F-1DFB-4F86-9BBD-763FA51F965B}" dt="2021-03-03T07:10:39.177" v="3556" actId="20577"/>
          <ac:spMkLst>
            <pc:docMk/>
            <pc:sldMk cId="0" sldId="259"/>
            <ac:spMk id="411" creationId="{00000000-0000-0000-0000-000000000000}"/>
          </ac:spMkLst>
        </pc:spChg>
      </pc:sldChg>
      <pc:sldChg chg="addSp delSp modSp del ord">
        <pc:chgData name="Ankhmandal G" userId="0a4f308d-95b0-4443-8ad3-de5457ea7b99" providerId="ADAL" clId="{0DCD170F-1DFB-4F86-9BBD-763FA51F965B}" dt="2021-03-03T07:42:38.356" v="4167" actId="47"/>
        <pc:sldMkLst>
          <pc:docMk/>
          <pc:sldMk cId="0" sldId="260"/>
        </pc:sldMkLst>
        <pc:spChg chg="mod">
          <ac:chgData name="Ankhmandal G" userId="0a4f308d-95b0-4443-8ad3-de5457ea7b99" providerId="ADAL" clId="{0DCD170F-1DFB-4F86-9BBD-763FA51F965B}" dt="2021-03-02T10:29:42.323" v="398" actId="14100"/>
          <ac:spMkLst>
            <pc:docMk/>
            <pc:sldMk cId="0" sldId="260"/>
            <ac:spMk id="417" creationId="{00000000-0000-0000-0000-000000000000}"/>
          </ac:spMkLst>
        </pc:spChg>
        <pc:picChg chg="add del mod">
          <ac:chgData name="Ankhmandal G" userId="0a4f308d-95b0-4443-8ad3-de5457ea7b99" providerId="ADAL" clId="{0DCD170F-1DFB-4F86-9BBD-763FA51F965B}" dt="2021-03-02T10:29:44.921" v="399"/>
          <ac:picMkLst>
            <pc:docMk/>
            <pc:sldMk cId="0" sldId="260"/>
            <ac:picMk id="2050" creationId="{6D014116-80EF-430C-8630-01F35ECA664F}"/>
          </ac:picMkLst>
        </pc:picChg>
        <pc:picChg chg="add mod">
          <ac:chgData name="Ankhmandal G" userId="0a4f308d-95b0-4443-8ad3-de5457ea7b99" providerId="ADAL" clId="{0DCD170F-1DFB-4F86-9BBD-763FA51F965B}" dt="2021-03-02T10:30:35.420" v="404" actId="1076"/>
          <ac:picMkLst>
            <pc:docMk/>
            <pc:sldMk cId="0" sldId="260"/>
            <ac:picMk id="2052" creationId="{E652A9D9-D175-40AF-B10B-CEC098D53A09}"/>
          </ac:picMkLst>
        </pc:picChg>
      </pc:sldChg>
      <pc:sldChg chg="modSp del mod">
        <pc:chgData name="Ankhmandal G" userId="0a4f308d-95b0-4443-8ad3-de5457ea7b99" providerId="ADAL" clId="{0DCD170F-1DFB-4F86-9BBD-763FA51F965B}" dt="2021-03-03T06:57:26.037" v="3229" actId="47"/>
        <pc:sldMkLst>
          <pc:docMk/>
          <pc:sldMk cId="0" sldId="261"/>
        </pc:sldMkLst>
        <pc:spChg chg="mod">
          <ac:chgData name="Ankhmandal G" userId="0a4f308d-95b0-4443-8ad3-de5457ea7b99" providerId="ADAL" clId="{0DCD170F-1DFB-4F86-9BBD-763FA51F965B}" dt="2021-02-22T13:45:00.354" v="52" actId="20577"/>
          <ac:spMkLst>
            <pc:docMk/>
            <pc:sldMk cId="0" sldId="261"/>
            <ac:spMk id="424" creationId="{00000000-0000-0000-0000-000000000000}"/>
          </ac:spMkLst>
        </pc:spChg>
      </pc:sldChg>
      <pc:sldChg chg="modSp add del mod">
        <pc:chgData name="Ankhmandal G" userId="0a4f308d-95b0-4443-8ad3-de5457ea7b99" providerId="ADAL" clId="{0DCD170F-1DFB-4F86-9BBD-763FA51F965B}" dt="2021-03-03T07:27:27.588" v="3930" actId="113"/>
        <pc:sldMkLst>
          <pc:docMk/>
          <pc:sldMk cId="0" sldId="262"/>
        </pc:sldMkLst>
        <pc:spChg chg="mod">
          <ac:chgData name="Ankhmandal G" userId="0a4f308d-95b0-4443-8ad3-de5457ea7b99" providerId="ADAL" clId="{0DCD170F-1DFB-4F86-9BBD-763FA51F965B}" dt="2021-03-03T07:27:27.588" v="3930" actId="113"/>
          <ac:spMkLst>
            <pc:docMk/>
            <pc:sldMk cId="0" sldId="262"/>
            <ac:spMk id="341" creationId="{00000000-0000-0000-0000-000000000000}"/>
          </ac:spMkLst>
        </pc:spChg>
      </pc:sldChg>
      <pc:sldChg chg="addSp delSp modSp mod ord modAnim">
        <pc:chgData name="Ankhmandal G" userId="0a4f308d-95b0-4443-8ad3-de5457ea7b99" providerId="ADAL" clId="{0DCD170F-1DFB-4F86-9BBD-763FA51F965B}" dt="2021-03-03T08:13:27.139" v="4642"/>
        <pc:sldMkLst>
          <pc:docMk/>
          <pc:sldMk cId="0" sldId="263"/>
        </pc:sldMkLst>
        <pc:spChg chg="add del mod">
          <ac:chgData name="Ankhmandal G" userId="0a4f308d-95b0-4443-8ad3-de5457ea7b99" providerId="ADAL" clId="{0DCD170F-1DFB-4F86-9BBD-763FA51F965B}" dt="2021-03-02T11:34:22.509" v="1151" actId="478"/>
          <ac:spMkLst>
            <pc:docMk/>
            <pc:sldMk cId="0" sldId="263"/>
            <ac:spMk id="3" creationId="{A0225B30-BAAA-4113-ABC7-6D087C9ABBED}"/>
          </ac:spMkLst>
        </pc:spChg>
        <pc:spChg chg="add mod">
          <ac:chgData name="Ankhmandal G" userId="0a4f308d-95b0-4443-8ad3-de5457ea7b99" providerId="ADAL" clId="{0DCD170F-1DFB-4F86-9BBD-763FA51F965B}" dt="2021-03-03T01:53:33.060" v="1392" actId="1076"/>
          <ac:spMkLst>
            <pc:docMk/>
            <pc:sldMk cId="0" sldId="263"/>
            <ac:spMk id="7" creationId="{8A5AD4FE-5ADB-45ED-A49B-F2381B6BD167}"/>
          </ac:spMkLst>
        </pc:spChg>
        <pc:spChg chg="mod">
          <ac:chgData name="Ankhmandal G" userId="0a4f308d-95b0-4443-8ad3-de5457ea7b99" providerId="ADAL" clId="{0DCD170F-1DFB-4F86-9BBD-763FA51F965B}" dt="2021-03-03T01:54:24.198" v="1465" actId="1076"/>
          <ac:spMkLst>
            <pc:docMk/>
            <pc:sldMk cId="0" sldId="263"/>
            <ac:spMk id="450" creationId="{00000000-0000-0000-0000-000000000000}"/>
          </ac:spMkLst>
        </pc:spChg>
        <pc:spChg chg="mod">
          <ac:chgData name="Ankhmandal G" userId="0a4f308d-95b0-4443-8ad3-de5457ea7b99" providerId="ADAL" clId="{0DCD170F-1DFB-4F86-9BBD-763FA51F965B}" dt="2021-03-03T01:54:09.965" v="1464" actId="122"/>
          <ac:spMkLst>
            <pc:docMk/>
            <pc:sldMk cId="0" sldId="263"/>
            <ac:spMk id="451" creationId="{00000000-0000-0000-0000-000000000000}"/>
          </ac:spMkLst>
        </pc:spChg>
        <pc:spChg chg="del mod">
          <ac:chgData name="Ankhmandal G" userId="0a4f308d-95b0-4443-8ad3-de5457ea7b99" providerId="ADAL" clId="{0DCD170F-1DFB-4F86-9BBD-763FA51F965B}" dt="2021-03-02T11:34:20.607" v="1150" actId="478"/>
          <ac:spMkLst>
            <pc:docMk/>
            <pc:sldMk cId="0" sldId="263"/>
            <ac:spMk id="452" creationId="{00000000-0000-0000-0000-000000000000}"/>
          </ac:spMkLst>
        </pc:spChg>
        <pc:picChg chg="add mod">
          <ac:chgData name="Ankhmandal G" userId="0a4f308d-95b0-4443-8ad3-de5457ea7b99" providerId="ADAL" clId="{0DCD170F-1DFB-4F86-9BBD-763FA51F965B}" dt="2021-03-03T01:51:56.466" v="1301" actId="1076"/>
          <ac:picMkLst>
            <pc:docMk/>
            <pc:sldMk cId="0" sldId="263"/>
            <ac:picMk id="6146" creationId="{7D28065F-FC5B-457F-978B-C268C202D5D7}"/>
          </ac:picMkLst>
        </pc:picChg>
        <pc:picChg chg="add mod">
          <ac:chgData name="Ankhmandal G" userId="0a4f308d-95b0-4443-8ad3-de5457ea7b99" providerId="ADAL" clId="{0DCD170F-1DFB-4F86-9BBD-763FA51F965B}" dt="2021-03-03T01:52:09.863" v="1303" actId="1076"/>
          <ac:picMkLst>
            <pc:docMk/>
            <pc:sldMk cId="0" sldId="263"/>
            <ac:picMk id="6148" creationId="{A459459A-8296-4A6C-8F99-E2C6A91ACF55}"/>
          </ac:picMkLst>
        </pc:picChg>
      </pc:sldChg>
      <pc:sldChg chg="del">
        <pc:chgData name="Ankhmandal G" userId="0a4f308d-95b0-4443-8ad3-de5457ea7b99" providerId="ADAL" clId="{0DCD170F-1DFB-4F86-9BBD-763FA51F965B}" dt="2021-03-03T06:57:23.500" v="3228" actId="47"/>
        <pc:sldMkLst>
          <pc:docMk/>
          <pc:sldMk cId="0" sldId="264"/>
        </pc:sldMkLst>
      </pc:sldChg>
      <pc:sldChg chg="addSp delSp modSp del ord">
        <pc:chgData name="Ankhmandal G" userId="0a4f308d-95b0-4443-8ad3-de5457ea7b99" providerId="ADAL" clId="{0DCD170F-1DFB-4F86-9BBD-763FA51F965B}" dt="2021-03-03T07:35:41.608" v="4068" actId="47"/>
        <pc:sldMkLst>
          <pc:docMk/>
          <pc:sldMk cId="0" sldId="265"/>
        </pc:sldMkLst>
        <pc:picChg chg="add del mod">
          <ac:chgData name="Ankhmandal G" userId="0a4f308d-95b0-4443-8ad3-de5457ea7b99" providerId="ADAL" clId="{0DCD170F-1DFB-4F86-9BBD-763FA51F965B}" dt="2021-03-03T07:04:11.859" v="3390" actId="478"/>
          <ac:picMkLst>
            <pc:docMk/>
            <pc:sldMk cId="0" sldId="265"/>
            <ac:picMk id="7170" creationId="{D9A3B5E0-3249-4AD7-B814-3FEF42E941C4}"/>
          </ac:picMkLst>
        </pc:picChg>
      </pc:sldChg>
      <pc:sldChg chg="addSp delSp modSp del ord">
        <pc:chgData name="Ankhmandal G" userId="0a4f308d-95b0-4443-8ad3-de5457ea7b99" providerId="ADAL" clId="{0DCD170F-1DFB-4F86-9BBD-763FA51F965B}" dt="2021-03-03T07:35:39.318" v="4066" actId="47"/>
        <pc:sldMkLst>
          <pc:docMk/>
          <pc:sldMk cId="0" sldId="266"/>
        </pc:sldMkLst>
        <pc:picChg chg="add del mod">
          <ac:chgData name="Ankhmandal G" userId="0a4f308d-95b0-4443-8ad3-de5457ea7b99" providerId="ADAL" clId="{0DCD170F-1DFB-4F86-9BBD-763FA51F965B}" dt="2021-03-03T07:04:13.761" v="3391" actId="478"/>
          <ac:picMkLst>
            <pc:docMk/>
            <pc:sldMk cId="0" sldId="266"/>
            <ac:picMk id="4" creationId="{023932FC-5D11-41A3-A7FA-EFE781AE1C00}"/>
          </ac:picMkLst>
        </pc:picChg>
      </pc:sldChg>
      <pc:sldChg chg="del ord">
        <pc:chgData name="Ankhmandal G" userId="0a4f308d-95b0-4443-8ad3-de5457ea7b99" providerId="ADAL" clId="{0DCD170F-1DFB-4F86-9BBD-763FA51F965B}" dt="2021-03-03T07:35:38.721" v="4065" actId="47"/>
        <pc:sldMkLst>
          <pc:docMk/>
          <pc:sldMk cId="0" sldId="267"/>
        </pc:sldMkLst>
      </pc:sldChg>
      <pc:sldChg chg="del ord">
        <pc:chgData name="Ankhmandal G" userId="0a4f308d-95b0-4443-8ad3-de5457ea7b99" providerId="ADAL" clId="{0DCD170F-1DFB-4F86-9BBD-763FA51F965B}" dt="2021-03-03T07:35:37.678" v="4064" actId="47"/>
        <pc:sldMkLst>
          <pc:docMk/>
          <pc:sldMk cId="0" sldId="268"/>
        </pc:sldMkLst>
      </pc:sldChg>
      <pc:sldChg chg="del ord">
        <pc:chgData name="Ankhmandal G" userId="0a4f308d-95b0-4443-8ad3-de5457ea7b99" providerId="ADAL" clId="{0DCD170F-1DFB-4F86-9BBD-763FA51F965B}" dt="2021-03-03T07:35:33.398" v="4062" actId="47"/>
        <pc:sldMkLst>
          <pc:docMk/>
          <pc:sldMk cId="0" sldId="269"/>
        </pc:sldMkLst>
      </pc:sldChg>
      <pc:sldChg chg="addSp delSp modSp add del ord">
        <pc:chgData name="Ankhmandal G" userId="0a4f308d-95b0-4443-8ad3-de5457ea7b99" providerId="ADAL" clId="{0DCD170F-1DFB-4F86-9BBD-763FA51F965B}" dt="2021-03-03T07:35:46.798" v="4071" actId="47"/>
        <pc:sldMkLst>
          <pc:docMk/>
          <pc:sldMk cId="0" sldId="270"/>
        </pc:sldMkLst>
        <pc:picChg chg="add del mod">
          <ac:chgData name="Ankhmandal G" userId="0a4f308d-95b0-4443-8ad3-de5457ea7b99" providerId="ADAL" clId="{0DCD170F-1DFB-4F86-9BBD-763FA51F965B}" dt="2021-03-03T06:58:35.517" v="3239"/>
          <ac:picMkLst>
            <pc:docMk/>
            <pc:sldMk cId="0" sldId="270"/>
            <ac:picMk id="5" creationId="{0BEF1CDB-AA2A-42B6-9A90-04C589503F25}"/>
          </ac:picMkLst>
        </pc:picChg>
      </pc:sldChg>
      <pc:sldChg chg="del ord">
        <pc:chgData name="Ankhmandal G" userId="0a4f308d-95b0-4443-8ad3-de5457ea7b99" providerId="ADAL" clId="{0DCD170F-1DFB-4F86-9BBD-763FA51F965B}" dt="2021-03-03T07:35:50.053" v="4072" actId="47"/>
        <pc:sldMkLst>
          <pc:docMk/>
          <pc:sldMk cId="0" sldId="271"/>
        </pc:sldMkLst>
      </pc:sldChg>
      <pc:sldChg chg="addSp delSp modSp del mod ord">
        <pc:chgData name="Ankhmandal G" userId="0a4f308d-95b0-4443-8ad3-de5457ea7b99" providerId="ADAL" clId="{0DCD170F-1DFB-4F86-9BBD-763FA51F965B}" dt="2021-03-03T07:28:55.415" v="3959" actId="47"/>
        <pc:sldMkLst>
          <pc:docMk/>
          <pc:sldMk cId="0" sldId="272"/>
        </pc:sldMkLst>
        <pc:spChg chg="del">
          <ac:chgData name="Ankhmandal G" userId="0a4f308d-95b0-4443-8ad3-de5457ea7b99" providerId="ADAL" clId="{0DCD170F-1DFB-4F86-9BBD-763FA51F965B}" dt="2021-03-03T02:16:14.384" v="1829" actId="478"/>
          <ac:spMkLst>
            <pc:docMk/>
            <pc:sldMk cId="0" sldId="272"/>
            <ac:spMk id="529" creationId="{00000000-0000-0000-0000-000000000000}"/>
          </ac:spMkLst>
        </pc:spChg>
        <pc:spChg chg="del">
          <ac:chgData name="Ankhmandal G" userId="0a4f308d-95b0-4443-8ad3-de5457ea7b99" providerId="ADAL" clId="{0DCD170F-1DFB-4F86-9BBD-763FA51F965B}" dt="2021-03-03T02:16:14.384" v="1829" actId="478"/>
          <ac:spMkLst>
            <pc:docMk/>
            <pc:sldMk cId="0" sldId="272"/>
            <ac:spMk id="530" creationId="{00000000-0000-0000-0000-000000000000}"/>
          </ac:spMkLst>
        </pc:spChg>
        <pc:spChg chg="del">
          <ac:chgData name="Ankhmandal G" userId="0a4f308d-95b0-4443-8ad3-de5457ea7b99" providerId="ADAL" clId="{0DCD170F-1DFB-4F86-9BBD-763FA51F965B}" dt="2021-03-03T02:16:14.384" v="1829" actId="478"/>
          <ac:spMkLst>
            <pc:docMk/>
            <pc:sldMk cId="0" sldId="272"/>
            <ac:spMk id="531" creationId="{00000000-0000-0000-0000-000000000000}"/>
          </ac:spMkLst>
        </pc:spChg>
        <pc:spChg chg="mod">
          <ac:chgData name="Ankhmandal G" userId="0a4f308d-95b0-4443-8ad3-de5457ea7b99" providerId="ADAL" clId="{0DCD170F-1DFB-4F86-9BBD-763FA51F965B}" dt="2021-03-03T07:28:46.508" v="3958" actId="20577"/>
          <ac:spMkLst>
            <pc:docMk/>
            <pc:sldMk cId="0" sldId="272"/>
            <ac:spMk id="532" creationId="{00000000-0000-0000-0000-000000000000}"/>
          </ac:spMkLst>
        </pc:spChg>
        <pc:picChg chg="add del mod">
          <ac:chgData name="Ankhmandal G" userId="0a4f308d-95b0-4443-8ad3-de5457ea7b99" providerId="ADAL" clId="{0DCD170F-1DFB-4F86-9BBD-763FA51F965B}" dt="2021-03-03T02:23:31.622" v="1838" actId="478"/>
          <ac:picMkLst>
            <pc:docMk/>
            <pc:sldMk cId="0" sldId="272"/>
            <ac:picMk id="2050" creationId="{55702FD2-CB03-414B-B970-658D8C7B3EFB}"/>
          </ac:picMkLst>
        </pc:picChg>
        <pc:picChg chg="add mod">
          <ac:chgData name="Ankhmandal G" userId="0a4f308d-95b0-4443-8ad3-de5457ea7b99" providerId="ADAL" clId="{0DCD170F-1DFB-4F86-9BBD-763FA51F965B}" dt="2021-03-03T02:32:10.904" v="1871" actId="14100"/>
          <ac:picMkLst>
            <pc:docMk/>
            <pc:sldMk cId="0" sldId="272"/>
            <ac:picMk id="2052" creationId="{CC42E665-2DA6-4A83-8F97-720DF4386591}"/>
          </ac:picMkLst>
        </pc:picChg>
        <pc:picChg chg="add mod">
          <ac:chgData name="Ankhmandal G" userId="0a4f308d-95b0-4443-8ad3-de5457ea7b99" providerId="ADAL" clId="{0DCD170F-1DFB-4F86-9BBD-763FA51F965B}" dt="2021-03-03T02:32:01.482" v="1870" actId="1076"/>
          <ac:picMkLst>
            <pc:docMk/>
            <pc:sldMk cId="0" sldId="272"/>
            <ac:picMk id="2054" creationId="{2B5F9D1E-422F-40C1-86EA-542F9CD9DBAD}"/>
          </ac:picMkLst>
        </pc:picChg>
        <pc:cxnChg chg="del mod">
          <ac:chgData name="Ankhmandal G" userId="0a4f308d-95b0-4443-8ad3-de5457ea7b99" providerId="ADAL" clId="{0DCD170F-1DFB-4F86-9BBD-763FA51F965B}" dt="2021-03-03T02:16:14.384" v="1829" actId="478"/>
          <ac:cxnSpMkLst>
            <pc:docMk/>
            <pc:sldMk cId="0" sldId="272"/>
            <ac:cxnSpMk id="533" creationId="{00000000-0000-0000-0000-000000000000}"/>
          </ac:cxnSpMkLst>
        </pc:cxnChg>
        <pc:cxnChg chg="del mod">
          <ac:chgData name="Ankhmandal G" userId="0a4f308d-95b0-4443-8ad3-de5457ea7b99" providerId="ADAL" clId="{0DCD170F-1DFB-4F86-9BBD-763FA51F965B}" dt="2021-03-03T02:16:14.384" v="1829" actId="478"/>
          <ac:cxnSpMkLst>
            <pc:docMk/>
            <pc:sldMk cId="0" sldId="272"/>
            <ac:cxnSpMk id="534" creationId="{00000000-0000-0000-0000-000000000000}"/>
          </ac:cxnSpMkLst>
        </pc:cxnChg>
        <pc:cxnChg chg="del mod">
          <ac:chgData name="Ankhmandal G" userId="0a4f308d-95b0-4443-8ad3-de5457ea7b99" providerId="ADAL" clId="{0DCD170F-1DFB-4F86-9BBD-763FA51F965B}" dt="2021-03-03T02:16:14.384" v="1829" actId="478"/>
          <ac:cxnSpMkLst>
            <pc:docMk/>
            <pc:sldMk cId="0" sldId="272"/>
            <ac:cxnSpMk id="535" creationId="{00000000-0000-0000-0000-000000000000}"/>
          </ac:cxnSpMkLst>
        </pc:cxnChg>
        <pc:cxnChg chg="del mod">
          <ac:chgData name="Ankhmandal G" userId="0a4f308d-95b0-4443-8ad3-de5457ea7b99" providerId="ADAL" clId="{0DCD170F-1DFB-4F86-9BBD-763FA51F965B}" dt="2021-03-03T02:16:14.384" v="1829" actId="478"/>
          <ac:cxnSpMkLst>
            <pc:docMk/>
            <pc:sldMk cId="0" sldId="272"/>
            <ac:cxnSpMk id="536" creationId="{00000000-0000-0000-0000-000000000000}"/>
          </ac:cxnSpMkLst>
        </pc:cxnChg>
      </pc:sldChg>
      <pc:sldChg chg="del ord">
        <pc:chgData name="Ankhmandal G" userId="0a4f308d-95b0-4443-8ad3-de5457ea7b99" providerId="ADAL" clId="{0DCD170F-1DFB-4F86-9BBD-763FA51F965B}" dt="2021-03-03T07:35:46.798" v="4071" actId="47"/>
        <pc:sldMkLst>
          <pc:docMk/>
          <pc:sldMk cId="0" sldId="273"/>
        </pc:sldMkLst>
      </pc:sldChg>
      <pc:sldChg chg="addSp delSp modSp del mod ord">
        <pc:chgData name="Ankhmandal G" userId="0a4f308d-95b0-4443-8ad3-de5457ea7b99" providerId="ADAL" clId="{0DCD170F-1DFB-4F86-9BBD-763FA51F965B}" dt="2021-03-03T07:35:50.053" v="4072" actId="47"/>
        <pc:sldMkLst>
          <pc:docMk/>
          <pc:sldMk cId="0" sldId="274"/>
        </pc:sldMkLst>
        <pc:spChg chg="add del mod">
          <ac:chgData name="Ankhmandal G" userId="0a4f308d-95b0-4443-8ad3-de5457ea7b99" providerId="ADAL" clId="{0DCD170F-1DFB-4F86-9BBD-763FA51F965B}" dt="2021-03-03T06:58:42.741" v="3242" actId="478"/>
          <ac:spMkLst>
            <pc:docMk/>
            <pc:sldMk cId="0" sldId="274"/>
            <ac:spMk id="3" creationId="{D61D7808-94F0-485E-BED1-1E7D71EAE4CD}"/>
          </ac:spMkLst>
        </pc:spChg>
        <pc:spChg chg="add del">
          <ac:chgData name="Ankhmandal G" userId="0a4f308d-95b0-4443-8ad3-de5457ea7b99" providerId="ADAL" clId="{0DCD170F-1DFB-4F86-9BBD-763FA51F965B}" dt="2021-03-03T06:58:42.741" v="3242" actId="478"/>
          <ac:spMkLst>
            <pc:docMk/>
            <pc:sldMk cId="0" sldId="274"/>
            <ac:spMk id="554" creationId="{00000000-0000-0000-0000-000000000000}"/>
          </ac:spMkLst>
        </pc:spChg>
        <pc:picChg chg="add del">
          <ac:chgData name="Ankhmandal G" userId="0a4f308d-95b0-4443-8ad3-de5457ea7b99" providerId="ADAL" clId="{0DCD170F-1DFB-4F86-9BBD-763FA51F965B}" dt="2021-03-03T06:58:42.974" v="3243" actId="478"/>
          <ac:picMkLst>
            <pc:docMk/>
            <pc:sldMk cId="0" sldId="274"/>
            <ac:picMk id="555" creationId="{00000000-0000-0000-0000-000000000000}"/>
          </ac:picMkLst>
        </pc:picChg>
      </pc:sldChg>
      <pc:sldChg chg="del">
        <pc:chgData name="Ankhmandal G" userId="0a4f308d-95b0-4443-8ad3-de5457ea7b99" providerId="ADAL" clId="{0DCD170F-1DFB-4F86-9BBD-763FA51F965B}" dt="2021-03-03T06:59:06.770" v="3253" actId="47"/>
        <pc:sldMkLst>
          <pc:docMk/>
          <pc:sldMk cId="0" sldId="275"/>
        </pc:sldMkLst>
      </pc:sldChg>
      <pc:sldChg chg="del">
        <pc:chgData name="Ankhmandal G" userId="0a4f308d-95b0-4443-8ad3-de5457ea7b99" providerId="ADAL" clId="{0DCD170F-1DFB-4F86-9BBD-763FA51F965B}" dt="2021-03-03T06:59:07.934" v="3254" actId="47"/>
        <pc:sldMkLst>
          <pc:docMk/>
          <pc:sldMk cId="0" sldId="276"/>
        </pc:sldMkLst>
      </pc:sldChg>
      <pc:sldChg chg="del">
        <pc:chgData name="Ankhmandal G" userId="0a4f308d-95b0-4443-8ad3-de5457ea7b99" providerId="ADAL" clId="{0DCD170F-1DFB-4F86-9BBD-763FA51F965B}" dt="2021-03-03T06:59:08.822" v="3255" actId="47"/>
        <pc:sldMkLst>
          <pc:docMk/>
          <pc:sldMk cId="0" sldId="277"/>
        </pc:sldMkLst>
      </pc:sldChg>
      <pc:sldChg chg="addSp delSp modSp del mod ord">
        <pc:chgData name="Ankhmandal G" userId="0a4f308d-95b0-4443-8ad3-de5457ea7b99" providerId="ADAL" clId="{0DCD170F-1DFB-4F86-9BBD-763FA51F965B}" dt="2021-03-03T07:35:50.053" v="4072" actId="47"/>
        <pc:sldMkLst>
          <pc:docMk/>
          <pc:sldMk cId="0" sldId="278"/>
        </pc:sldMkLst>
        <pc:spChg chg="add mod">
          <ac:chgData name="Ankhmandal G" userId="0a4f308d-95b0-4443-8ad3-de5457ea7b99" providerId="ADAL" clId="{0DCD170F-1DFB-4F86-9BBD-763FA51F965B}" dt="2021-03-03T07:02:24.269" v="3365"/>
          <ac:spMkLst>
            <pc:docMk/>
            <pc:sldMk cId="0" sldId="278"/>
            <ac:spMk id="7" creationId="{3FEA78F9-FF11-4139-A185-EE1DF1E57585}"/>
          </ac:spMkLst>
        </pc:spChg>
        <pc:spChg chg="mod">
          <ac:chgData name="Ankhmandal G" userId="0a4f308d-95b0-4443-8ad3-de5457ea7b99" providerId="ADAL" clId="{0DCD170F-1DFB-4F86-9BBD-763FA51F965B}" dt="2021-03-03T07:02:04.900" v="3363" actId="207"/>
          <ac:spMkLst>
            <pc:docMk/>
            <pc:sldMk cId="0" sldId="278"/>
            <ac:spMk id="585" creationId="{00000000-0000-0000-0000-000000000000}"/>
          </ac:spMkLst>
        </pc:spChg>
        <pc:spChg chg="mod">
          <ac:chgData name="Ankhmandal G" userId="0a4f308d-95b0-4443-8ad3-de5457ea7b99" providerId="ADAL" clId="{0DCD170F-1DFB-4F86-9BBD-763FA51F965B}" dt="2021-03-03T07:02:04.900" v="3363" actId="207"/>
          <ac:spMkLst>
            <pc:docMk/>
            <pc:sldMk cId="0" sldId="278"/>
            <ac:spMk id="586" creationId="{00000000-0000-0000-0000-000000000000}"/>
          </ac:spMkLst>
        </pc:spChg>
        <pc:spChg chg="del mod">
          <ac:chgData name="Ankhmandal G" userId="0a4f308d-95b0-4443-8ad3-de5457ea7b99" providerId="ADAL" clId="{0DCD170F-1DFB-4F86-9BBD-763FA51F965B}" dt="2021-03-03T06:59:50.376" v="3263" actId="478"/>
          <ac:spMkLst>
            <pc:docMk/>
            <pc:sldMk cId="0" sldId="278"/>
            <ac:spMk id="587" creationId="{00000000-0000-0000-0000-000000000000}"/>
          </ac:spMkLst>
        </pc:spChg>
        <pc:spChg chg="mod">
          <ac:chgData name="Ankhmandal G" userId="0a4f308d-95b0-4443-8ad3-de5457ea7b99" providerId="ADAL" clId="{0DCD170F-1DFB-4F86-9BBD-763FA51F965B}" dt="2021-03-03T07:02:04.900" v="3363" actId="207"/>
          <ac:spMkLst>
            <pc:docMk/>
            <pc:sldMk cId="0" sldId="278"/>
            <ac:spMk id="588" creationId="{00000000-0000-0000-0000-000000000000}"/>
          </ac:spMkLst>
        </pc:spChg>
        <pc:picChg chg="add mod">
          <ac:chgData name="Ankhmandal G" userId="0a4f308d-95b0-4443-8ad3-de5457ea7b99" providerId="ADAL" clId="{0DCD170F-1DFB-4F86-9BBD-763FA51F965B}" dt="2021-03-03T07:02:04.900" v="3363" actId="207"/>
          <ac:picMkLst>
            <pc:docMk/>
            <pc:sldMk cId="0" sldId="278"/>
            <ac:picMk id="6" creationId="{BF6E686A-1C5A-40D1-B033-E3BB5823530D}"/>
          </ac:picMkLst>
        </pc:picChg>
      </pc:sldChg>
      <pc:sldChg chg="addSp delSp modSp add del mod ord modAnim">
        <pc:chgData name="Ankhmandal G" userId="0a4f308d-95b0-4443-8ad3-de5457ea7b99" providerId="ADAL" clId="{0DCD170F-1DFB-4F86-9BBD-763FA51F965B}" dt="2021-03-03T08:17:58.765" v="4697"/>
        <pc:sldMkLst>
          <pc:docMk/>
          <pc:sldMk cId="0" sldId="279"/>
        </pc:sldMkLst>
        <pc:spChg chg="add mod">
          <ac:chgData name="Ankhmandal G" userId="0a4f308d-95b0-4443-8ad3-de5457ea7b99" providerId="ADAL" clId="{0DCD170F-1DFB-4F86-9BBD-763FA51F965B}" dt="2021-03-03T07:02:56.610" v="3368"/>
          <ac:spMkLst>
            <pc:docMk/>
            <pc:sldMk cId="0" sldId="279"/>
            <ac:spMk id="5" creationId="{5C0DDCF0-303E-4EC1-BB61-6FB0128BF881}"/>
          </ac:spMkLst>
        </pc:spChg>
        <pc:spChg chg="add mod">
          <ac:chgData name="Ankhmandal G" userId="0a4f308d-95b0-4443-8ad3-de5457ea7b99" providerId="ADAL" clId="{0DCD170F-1DFB-4F86-9BBD-763FA51F965B}" dt="2021-03-03T07:03:28.285" v="3377" actId="207"/>
          <ac:spMkLst>
            <pc:docMk/>
            <pc:sldMk cId="0" sldId="279"/>
            <ac:spMk id="7" creationId="{2ABAAAF1-455B-4C55-AF04-94DF54F83624}"/>
          </ac:spMkLst>
        </pc:spChg>
        <pc:spChg chg="del">
          <ac:chgData name="Ankhmandal G" userId="0a4f308d-95b0-4443-8ad3-de5457ea7b99" providerId="ADAL" clId="{0DCD170F-1DFB-4F86-9BBD-763FA51F965B}" dt="2021-03-03T07:03:19.735" v="3375" actId="478"/>
          <ac:spMkLst>
            <pc:docMk/>
            <pc:sldMk cId="0" sldId="279"/>
            <ac:spMk id="593" creationId="{00000000-0000-0000-0000-000000000000}"/>
          </ac:spMkLst>
        </pc:spChg>
        <pc:spChg chg="del">
          <ac:chgData name="Ankhmandal G" userId="0a4f308d-95b0-4443-8ad3-de5457ea7b99" providerId="ADAL" clId="{0DCD170F-1DFB-4F86-9BBD-763FA51F965B}" dt="2021-03-03T07:03:15.561" v="3373" actId="478"/>
          <ac:spMkLst>
            <pc:docMk/>
            <pc:sldMk cId="0" sldId="279"/>
            <ac:spMk id="594" creationId="{00000000-0000-0000-0000-000000000000}"/>
          </ac:spMkLst>
        </pc:spChg>
        <pc:picChg chg="add mod">
          <ac:chgData name="Ankhmandal G" userId="0a4f308d-95b0-4443-8ad3-de5457ea7b99" providerId="ADAL" clId="{0DCD170F-1DFB-4F86-9BBD-763FA51F965B}" dt="2021-03-03T07:02:56.610" v="3368"/>
          <ac:picMkLst>
            <pc:docMk/>
            <pc:sldMk cId="0" sldId="279"/>
            <ac:picMk id="6" creationId="{FA6B135B-AAAA-48A9-A855-955BC6F8CDBC}"/>
          </ac:picMkLst>
        </pc:picChg>
      </pc:sldChg>
      <pc:sldChg chg="del">
        <pc:chgData name="Ankhmandal G" userId="0a4f308d-95b0-4443-8ad3-de5457ea7b99" providerId="ADAL" clId="{0DCD170F-1DFB-4F86-9BBD-763FA51F965B}" dt="2021-03-03T07:35:46.798" v="4071" actId="47"/>
        <pc:sldMkLst>
          <pc:docMk/>
          <pc:sldMk cId="0" sldId="280"/>
        </pc:sldMkLst>
      </pc:sldChg>
      <pc:sldChg chg="del">
        <pc:chgData name="Ankhmandal G" userId="0a4f308d-95b0-4443-8ad3-de5457ea7b99" providerId="ADAL" clId="{0DCD170F-1DFB-4F86-9BBD-763FA51F965B}" dt="2021-03-03T07:35:46.798" v="4071" actId="47"/>
        <pc:sldMkLst>
          <pc:docMk/>
          <pc:sldMk cId="0" sldId="281"/>
        </pc:sldMkLst>
      </pc:sldChg>
      <pc:sldChg chg="del">
        <pc:chgData name="Ankhmandal G" userId="0a4f308d-95b0-4443-8ad3-de5457ea7b99" providerId="ADAL" clId="{0DCD170F-1DFB-4F86-9BBD-763FA51F965B}" dt="2021-03-03T08:22:43.489" v="4722" actId="47"/>
        <pc:sldMkLst>
          <pc:docMk/>
          <pc:sldMk cId="0" sldId="282"/>
        </pc:sldMkLst>
      </pc:sldChg>
      <pc:sldChg chg="modSp del mod">
        <pc:chgData name="Ankhmandal G" userId="0a4f308d-95b0-4443-8ad3-de5457ea7b99" providerId="ADAL" clId="{0DCD170F-1DFB-4F86-9BBD-763FA51F965B}" dt="2021-03-03T08:22:41.064" v="4720" actId="47"/>
        <pc:sldMkLst>
          <pc:docMk/>
          <pc:sldMk cId="0" sldId="283"/>
        </pc:sldMkLst>
        <pc:grpChg chg="mod">
          <ac:chgData name="Ankhmandal G" userId="0a4f308d-95b0-4443-8ad3-de5457ea7b99" providerId="ADAL" clId="{0DCD170F-1DFB-4F86-9BBD-763FA51F965B}" dt="2021-03-03T03:12:34.154" v="2235" actId="1076"/>
          <ac:grpSpMkLst>
            <pc:docMk/>
            <pc:sldMk cId="0" sldId="283"/>
            <ac:grpSpMk id="1238" creationId="{00000000-0000-0000-0000-000000000000}"/>
          </ac:grpSpMkLst>
        </pc:grpChg>
      </pc:sldChg>
      <pc:sldChg chg="delSp del mod">
        <pc:chgData name="Ankhmandal G" userId="0a4f308d-95b0-4443-8ad3-de5457ea7b99" providerId="ADAL" clId="{0DCD170F-1DFB-4F86-9BBD-763FA51F965B}" dt="2021-03-03T08:22:42.743" v="4721" actId="47"/>
        <pc:sldMkLst>
          <pc:docMk/>
          <pc:sldMk cId="0" sldId="284"/>
        </pc:sldMkLst>
        <pc:spChg chg="del">
          <ac:chgData name="Ankhmandal G" userId="0a4f308d-95b0-4443-8ad3-de5457ea7b99" providerId="ADAL" clId="{0DCD170F-1DFB-4F86-9BBD-763FA51F965B}" dt="2021-03-03T08:22:39.624" v="4719" actId="478"/>
          <ac:spMkLst>
            <pc:docMk/>
            <pc:sldMk cId="0" sldId="284"/>
            <ac:spMk id="1521" creationId="{00000000-0000-0000-0000-000000000000}"/>
          </ac:spMkLst>
        </pc:spChg>
      </pc:sldChg>
      <pc:sldChg chg="del">
        <pc:chgData name="Ankhmandal G" userId="0a4f308d-95b0-4443-8ad3-de5457ea7b99" providerId="ADAL" clId="{0DCD170F-1DFB-4F86-9BBD-763FA51F965B}" dt="2021-03-03T07:35:34.089" v="4063" actId="47"/>
        <pc:sldMkLst>
          <pc:docMk/>
          <pc:sldMk cId="0" sldId="285"/>
        </pc:sldMkLst>
      </pc:sldChg>
      <pc:sldChg chg="del">
        <pc:chgData name="Ankhmandal G" userId="0a4f308d-95b0-4443-8ad3-de5457ea7b99" providerId="ADAL" clId="{0DCD170F-1DFB-4F86-9BBD-763FA51F965B}" dt="2021-03-03T06:59:03.476" v="3252" actId="47"/>
        <pc:sldMkLst>
          <pc:docMk/>
          <pc:sldMk cId="2566068541" sldId="286"/>
        </pc:sldMkLst>
      </pc:sldChg>
      <pc:sldChg chg="del ord">
        <pc:chgData name="Ankhmandal G" userId="0a4f308d-95b0-4443-8ad3-de5457ea7b99" providerId="ADAL" clId="{0DCD170F-1DFB-4F86-9BBD-763FA51F965B}" dt="2021-03-03T07:25:40.418" v="3747" actId="47"/>
        <pc:sldMkLst>
          <pc:docMk/>
          <pc:sldMk cId="783474974" sldId="287"/>
        </pc:sldMkLst>
      </pc:sldChg>
      <pc:sldChg chg="addSp delSp modSp del mod ord delAnim">
        <pc:chgData name="Ankhmandal G" userId="0a4f308d-95b0-4443-8ad3-de5457ea7b99" providerId="ADAL" clId="{0DCD170F-1DFB-4F86-9BBD-763FA51F965B}" dt="2021-03-03T07:23:55.626" v="3742" actId="47"/>
        <pc:sldMkLst>
          <pc:docMk/>
          <pc:sldMk cId="2627427957" sldId="300"/>
        </pc:sldMkLst>
        <pc:spChg chg="del">
          <ac:chgData name="Ankhmandal G" userId="0a4f308d-95b0-4443-8ad3-de5457ea7b99" providerId="ADAL" clId="{0DCD170F-1DFB-4F86-9BBD-763FA51F965B}" dt="2021-03-03T07:22:30.858" v="3720" actId="478"/>
          <ac:spMkLst>
            <pc:docMk/>
            <pc:sldMk cId="2627427957" sldId="300"/>
            <ac:spMk id="5" creationId="{00000000-0000-0000-0000-000000000000}"/>
          </ac:spMkLst>
        </pc:spChg>
        <pc:spChg chg="mod">
          <ac:chgData name="Ankhmandal G" userId="0a4f308d-95b0-4443-8ad3-de5457ea7b99" providerId="ADAL" clId="{0DCD170F-1DFB-4F86-9BBD-763FA51F965B}" dt="2021-03-03T07:22:36.541" v="3724" actId="1076"/>
          <ac:spMkLst>
            <pc:docMk/>
            <pc:sldMk cId="2627427957" sldId="300"/>
            <ac:spMk id="11" creationId="{00000000-0000-0000-0000-000000000000}"/>
          </ac:spMkLst>
        </pc:spChg>
        <pc:spChg chg="del mod">
          <ac:chgData name="Ankhmandal G" userId="0a4f308d-95b0-4443-8ad3-de5457ea7b99" providerId="ADAL" clId="{0DCD170F-1DFB-4F86-9BBD-763FA51F965B}" dt="2021-03-03T07:22:29.995" v="3719" actId="478"/>
          <ac:spMkLst>
            <pc:docMk/>
            <pc:sldMk cId="2627427957" sldId="300"/>
            <ac:spMk id="21" creationId="{00000000-0000-0000-0000-000000000000}"/>
          </ac:spMkLst>
        </pc:spChg>
        <pc:spChg chg="del">
          <ac:chgData name="Ankhmandal G" userId="0a4f308d-95b0-4443-8ad3-de5457ea7b99" providerId="ADAL" clId="{0DCD170F-1DFB-4F86-9BBD-763FA51F965B}" dt="2021-03-03T07:22:31.587" v="3721" actId="478"/>
          <ac:spMkLst>
            <pc:docMk/>
            <pc:sldMk cId="2627427957" sldId="300"/>
            <ac:spMk id="25" creationId="{EB73D505-18F4-458C-8C40-AA63B44D5A03}"/>
          </ac:spMkLst>
        </pc:spChg>
        <pc:spChg chg="del">
          <ac:chgData name="Ankhmandal G" userId="0a4f308d-95b0-4443-8ad3-de5457ea7b99" providerId="ADAL" clId="{0DCD170F-1DFB-4F86-9BBD-763FA51F965B}" dt="2021-03-03T07:22:41.751" v="3728" actId="478"/>
          <ac:spMkLst>
            <pc:docMk/>
            <pc:sldMk cId="2627427957" sldId="300"/>
            <ac:spMk id="26" creationId="{077D3315-7014-437A-AAE9-64855F30BB90}"/>
          </ac:spMkLst>
        </pc:spChg>
        <pc:spChg chg="del">
          <ac:chgData name="Ankhmandal G" userId="0a4f308d-95b0-4443-8ad3-de5457ea7b99" providerId="ADAL" clId="{0DCD170F-1DFB-4F86-9BBD-763FA51F965B}" dt="2021-03-03T07:22:34.718" v="3722" actId="478"/>
          <ac:spMkLst>
            <pc:docMk/>
            <pc:sldMk cId="2627427957" sldId="300"/>
            <ac:spMk id="27" creationId="{00000000-0000-0000-0000-000000000000}"/>
          </ac:spMkLst>
        </pc:spChg>
        <pc:spChg chg="mod">
          <ac:chgData name="Ankhmandal G" userId="0a4f308d-95b0-4443-8ad3-de5457ea7b99" providerId="ADAL" clId="{0DCD170F-1DFB-4F86-9BBD-763FA51F965B}" dt="2021-03-03T07:19:44.028" v="3640"/>
          <ac:spMkLst>
            <pc:docMk/>
            <pc:sldMk cId="2627427957" sldId="300"/>
            <ac:spMk id="29" creationId="{AEA671A4-6931-4D00-871F-8E0F0E7E6682}"/>
          </ac:spMkLst>
        </pc:spChg>
        <pc:spChg chg="mod">
          <ac:chgData name="Ankhmandal G" userId="0a4f308d-95b0-4443-8ad3-de5457ea7b99" providerId="ADAL" clId="{0DCD170F-1DFB-4F86-9BBD-763FA51F965B}" dt="2021-03-03T07:19:44.028" v="3640"/>
          <ac:spMkLst>
            <pc:docMk/>
            <pc:sldMk cId="2627427957" sldId="300"/>
            <ac:spMk id="30" creationId="{AA52FE75-1034-48F0-AD48-F5C8C1A9FFAE}"/>
          </ac:spMkLst>
        </pc:spChg>
        <pc:spChg chg="mod">
          <ac:chgData name="Ankhmandal G" userId="0a4f308d-95b0-4443-8ad3-de5457ea7b99" providerId="ADAL" clId="{0DCD170F-1DFB-4F86-9BBD-763FA51F965B}" dt="2021-03-03T07:19:44.028" v="3640"/>
          <ac:spMkLst>
            <pc:docMk/>
            <pc:sldMk cId="2627427957" sldId="300"/>
            <ac:spMk id="31" creationId="{61C73EAA-454D-4B0C-9F50-422E2E150B11}"/>
          </ac:spMkLst>
        </pc:spChg>
        <pc:spChg chg="mod">
          <ac:chgData name="Ankhmandal G" userId="0a4f308d-95b0-4443-8ad3-de5457ea7b99" providerId="ADAL" clId="{0DCD170F-1DFB-4F86-9BBD-763FA51F965B}" dt="2021-03-03T07:19:44.028" v="3640"/>
          <ac:spMkLst>
            <pc:docMk/>
            <pc:sldMk cId="2627427957" sldId="300"/>
            <ac:spMk id="32" creationId="{C27A404F-D783-4312-A42D-6EF99DD0F802}"/>
          </ac:spMkLst>
        </pc:spChg>
        <pc:spChg chg="mod">
          <ac:chgData name="Ankhmandal G" userId="0a4f308d-95b0-4443-8ad3-de5457ea7b99" providerId="ADAL" clId="{0DCD170F-1DFB-4F86-9BBD-763FA51F965B}" dt="2021-03-03T07:19:44.028" v="3640"/>
          <ac:spMkLst>
            <pc:docMk/>
            <pc:sldMk cId="2627427957" sldId="300"/>
            <ac:spMk id="34" creationId="{3B983DF1-0975-4EB2-A308-9E424326E071}"/>
          </ac:spMkLst>
        </pc:spChg>
        <pc:spChg chg="del">
          <ac:chgData name="Ankhmandal G" userId="0a4f308d-95b0-4443-8ad3-de5457ea7b99" providerId="ADAL" clId="{0DCD170F-1DFB-4F86-9BBD-763FA51F965B}" dt="2021-03-03T07:22:38.489" v="3725" actId="478"/>
          <ac:spMkLst>
            <pc:docMk/>
            <pc:sldMk cId="2627427957" sldId="300"/>
            <ac:spMk id="35" creationId="{00000000-0000-0000-0000-000000000000}"/>
          </ac:spMkLst>
        </pc:spChg>
        <pc:spChg chg="mod">
          <ac:chgData name="Ankhmandal G" userId="0a4f308d-95b0-4443-8ad3-de5457ea7b99" providerId="ADAL" clId="{0DCD170F-1DFB-4F86-9BBD-763FA51F965B}" dt="2021-03-03T07:19:44.028" v="3640"/>
          <ac:spMkLst>
            <pc:docMk/>
            <pc:sldMk cId="2627427957" sldId="300"/>
            <ac:spMk id="36" creationId="{1BB214C6-23BA-48C8-9053-4DCB0EBC1322}"/>
          </ac:spMkLst>
        </pc:spChg>
        <pc:spChg chg="mod">
          <ac:chgData name="Ankhmandal G" userId="0a4f308d-95b0-4443-8ad3-de5457ea7b99" providerId="ADAL" clId="{0DCD170F-1DFB-4F86-9BBD-763FA51F965B}" dt="2021-03-03T07:19:44.028" v="3640"/>
          <ac:spMkLst>
            <pc:docMk/>
            <pc:sldMk cId="2627427957" sldId="300"/>
            <ac:spMk id="37" creationId="{EB370D27-B2CF-46F8-AD62-A445A9CEED30}"/>
          </ac:spMkLst>
        </pc:spChg>
        <pc:spChg chg="mod">
          <ac:chgData name="Ankhmandal G" userId="0a4f308d-95b0-4443-8ad3-de5457ea7b99" providerId="ADAL" clId="{0DCD170F-1DFB-4F86-9BBD-763FA51F965B}" dt="2021-03-03T07:19:44.028" v="3640"/>
          <ac:spMkLst>
            <pc:docMk/>
            <pc:sldMk cId="2627427957" sldId="300"/>
            <ac:spMk id="38" creationId="{BA0B8800-CDDD-44C9-888A-E4CCF128800C}"/>
          </ac:spMkLst>
        </pc:spChg>
        <pc:spChg chg="mod">
          <ac:chgData name="Ankhmandal G" userId="0a4f308d-95b0-4443-8ad3-de5457ea7b99" providerId="ADAL" clId="{0DCD170F-1DFB-4F86-9BBD-763FA51F965B}" dt="2021-03-03T07:19:44.028" v="3640"/>
          <ac:spMkLst>
            <pc:docMk/>
            <pc:sldMk cId="2627427957" sldId="300"/>
            <ac:spMk id="39" creationId="{3DF54576-DF45-409B-9CDC-35703FCD0DF4}"/>
          </ac:spMkLst>
        </pc:spChg>
        <pc:spChg chg="mod">
          <ac:chgData name="Ankhmandal G" userId="0a4f308d-95b0-4443-8ad3-de5457ea7b99" providerId="ADAL" clId="{0DCD170F-1DFB-4F86-9BBD-763FA51F965B}" dt="2021-03-03T07:19:44.028" v="3640"/>
          <ac:spMkLst>
            <pc:docMk/>
            <pc:sldMk cId="2627427957" sldId="300"/>
            <ac:spMk id="40" creationId="{DB8CC110-1C62-49B1-BF14-B78E22F6987A}"/>
          </ac:spMkLst>
        </pc:spChg>
        <pc:spChg chg="mod">
          <ac:chgData name="Ankhmandal G" userId="0a4f308d-95b0-4443-8ad3-de5457ea7b99" providerId="ADAL" clId="{0DCD170F-1DFB-4F86-9BBD-763FA51F965B}" dt="2021-03-03T07:19:44.028" v="3640"/>
          <ac:spMkLst>
            <pc:docMk/>
            <pc:sldMk cId="2627427957" sldId="300"/>
            <ac:spMk id="41" creationId="{03F704E7-EC00-4EFA-B96A-E42699B826D6}"/>
          </ac:spMkLst>
        </pc:spChg>
        <pc:spChg chg="mod">
          <ac:chgData name="Ankhmandal G" userId="0a4f308d-95b0-4443-8ad3-de5457ea7b99" providerId="ADAL" clId="{0DCD170F-1DFB-4F86-9BBD-763FA51F965B}" dt="2021-03-03T07:19:44.028" v="3640"/>
          <ac:spMkLst>
            <pc:docMk/>
            <pc:sldMk cId="2627427957" sldId="300"/>
            <ac:spMk id="42" creationId="{EF1BD2A4-0940-4E42-87C4-97CDA5E25D51}"/>
          </ac:spMkLst>
        </pc:spChg>
        <pc:spChg chg="mod">
          <ac:chgData name="Ankhmandal G" userId="0a4f308d-95b0-4443-8ad3-de5457ea7b99" providerId="ADAL" clId="{0DCD170F-1DFB-4F86-9BBD-763FA51F965B}" dt="2021-03-03T07:19:44.028" v="3640"/>
          <ac:spMkLst>
            <pc:docMk/>
            <pc:sldMk cId="2627427957" sldId="300"/>
            <ac:spMk id="43" creationId="{2E45F984-70C2-4A2F-9074-3461D87B768D}"/>
          </ac:spMkLst>
        </pc:spChg>
        <pc:spChg chg="del">
          <ac:chgData name="Ankhmandal G" userId="0a4f308d-95b0-4443-8ad3-de5457ea7b99" providerId="ADAL" clId="{0DCD170F-1DFB-4F86-9BBD-763FA51F965B}" dt="2021-03-03T07:22:44.228" v="3729" actId="478"/>
          <ac:spMkLst>
            <pc:docMk/>
            <pc:sldMk cId="2627427957" sldId="300"/>
            <ac:spMk id="44" creationId="{00000000-0000-0000-0000-000000000000}"/>
          </ac:spMkLst>
        </pc:spChg>
        <pc:spChg chg="mod">
          <ac:chgData name="Ankhmandal G" userId="0a4f308d-95b0-4443-8ad3-de5457ea7b99" providerId="ADAL" clId="{0DCD170F-1DFB-4F86-9BBD-763FA51F965B}" dt="2021-03-03T07:19:44.028" v="3640"/>
          <ac:spMkLst>
            <pc:docMk/>
            <pc:sldMk cId="2627427957" sldId="300"/>
            <ac:spMk id="45" creationId="{52D4F09F-9213-4FD9-9C22-D9AB40C47EC6}"/>
          </ac:spMkLst>
        </pc:spChg>
        <pc:spChg chg="mod">
          <ac:chgData name="Ankhmandal G" userId="0a4f308d-95b0-4443-8ad3-de5457ea7b99" providerId="ADAL" clId="{0DCD170F-1DFB-4F86-9BBD-763FA51F965B}" dt="2021-03-03T07:20:06.669" v="3641"/>
          <ac:spMkLst>
            <pc:docMk/>
            <pc:sldMk cId="2627427957" sldId="300"/>
            <ac:spMk id="47" creationId="{15DABE8A-6BFF-4CDA-8846-4747F4C3502A}"/>
          </ac:spMkLst>
        </pc:spChg>
        <pc:spChg chg="mod">
          <ac:chgData name="Ankhmandal G" userId="0a4f308d-95b0-4443-8ad3-de5457ea7b99" providerId="ADAL" clId="{0DCD170F-1DFB-4F86-9BBD-763FA51F965B}" dt="2021-03-03T07:20:06.669" v="3641"/>
          <ac:spMkLst>
            <pc:docMk/>
            <pc:sldMk cId="2627427957" sldId="300"/>
            <ac:spMk id="48" creationId="{6B578A75-B462-4405-8F2B-B2222D0D9212}"/>
          </ac:spMkLst>
        </pc:spChg>
        <pc:spChg chg="mod">
          <ac:chgData name="Ankhmandal G" userId="0a4f308d-95b0-4443-8ad3-de5457ea7b99" providerId="ADAL" clId="{0DCD170F-1DFB-4F86-9BBD-763FA51F965B}" dt="2021-03-03T07:20:06.669" v="3641"/>
          <ac:spMkLst>
            <pc:docMk/>
            <pc:sldMk cId="2627427957" sldId="300"/>
            <ac:spMk id="49" creationId="{54EE6045-4135-4AD5-A0CA-F93193C01234}"/>
          </ac:spMkLst>
        </pc:spChg>
        <pc:spChg chg="mod">
          <ac:chgData name="Ankhmandal G" userId="0a4f308d-95b0-4443-8ad3-de5457ea7b99" providerId="ADAL" clId="{0DCD170F-1DFB-4F86-9BBD-763FA51F965B}" dt="2021-03-03T07:21:56.328" v="3706" actId="108"/>
          <ac:spMkLst>
            <pc:docMk/>
            <pc:sldMk cId="2627427957" sldId="300"/>
            <ac:spMk id="51" creationId="{5E5D5C5C-0F32-47ED-B094-A04F204B56D3}"/>
          </ac:spMkLst>
        </pc:spChg>
        <pc:spChg chg="mod">
          <ac:chgData name="Ankhmandal G" userId="0a4f308d-95b0-4443-8ad3-de5457ea7b99" providerId="ADAL" clId="{0DCD170F-1DFB-4F86-9BBD-763FA51F965B}" dt="2021-03-03T07:22:27.174" v="3718" actId="20577"/>
          <ac:spMkLst>
            <pc:docMk/>
            <pc:sldMk cId="2627427957" sldId="300"/>
            <ac:spMk id="52" creationId="{7398F574-2BF7-461E-91A4-5B34BDC7FB13}"/>
          </ac:spMkLst>
        </pc:spChg>
        <pc:spChg chg="mod">
          <ac:chgData name="Ankhmandal G" userId="0a4f308d-95b0-4443-8ad3-de5457ea7b99" providerId="ADAL" clId="{0DCD170F-1DFB-4F86-9BBD-763FA51F965B}" dt="2021-03-03T07:22:16.318" v="3713" actId="20577"/>
          <ac:spMkLst>
            <pc:docMk/>
            <pc:sldMk cId="2627427957" sldId="300"/>
            <ac:spMk id="53" creationId="{77337786-5FB8-42D6-924A-F9C6A892A75A}"/>
          </ac:spMkLst>
        </pc:spChg>
        <pc:spChg chg="del">
          <ac:chgData name="Ankhmandal G" userId="0a4f308d-95b0-4443-8ad3-de5457ea7b99" providerId="ADAL" clId="{0DCD170F-1DFB-4F86-9BBD-763FA51F965B}" dt="2021-03-03T07:22:39.217" v="3726" actId="478"/>
          <ac:spMkLst>
            <pc:docMk/>
            <pc:sldMk cId="2627427957" sldId="300"/>
            <ac:spMk id="61" creationId="{00000000-0000-0000-0000-000000000000}"/>
          </ac:spMkLst>
        </pc:spChg>
        <pc:spChg chg="del">
          <ac:chgData name="Ankhmandal G" userId="0a4f308d-95b0-4443-8ad3-de5457ea7b99" providerId="ADAL" clId="{0DCD170F-1DFB-4F86-9BBD-763FA51F965B}" dt="2021-03-03T07:22:40.168" v="3727" actId="478"/>
          <ac:spMkLst>
            <pc:docMk/>
            <pc:sldMk cId="2627427957" sldId="300"/>
            <ac:spMk id="62" creationId="{00000000-0000-0000-0000-000000000000}"/>
          </ac:spMkLst>
        </pc:spChg>
        <pc:spChg chg="del">
          <ac:chgData name="Ankhmandal G" userId="0a4f308d-95b0-4443-8ad3-de5457ea7b99" providerId="ADAL" clId="{0DCD170F-1DFB-4F86-9BBD-763FA51F965B}" dt="2021-03-03T07:22:34.718" v="3722" actId="478"/>
          <ac:spMkLst>
            <pc:docMk/>
            <pc:sldMk cId="2627427957" sldId="300"/>
            <ac:spMk id="63" creationId="{00000000-0000-0000-0000-000000000000}"/>
          </ac:spMkLst>
        </pc:spChg>
        <pc:grpChg chg="add del mod">
          <ac:chgData name="Ankhmandal G" userId="0a4f308d-95b0-4443-8ad3-de5457ea7b99" providerId="ADAL" clId="{0DCD170F-1DFB-4F86-9BBD-763FA51F965B}" dt="2021-03-03T07:21:10.857" v="3649" actId="478"/>
          <ac:grpSpMkLst>
            <pc:docMk/>
            <pc:sldMk cId="2627427957" sldId="300"/>
            <ac:grpSpMk id="28" creationId="{3FDC2985-090F-40A4-AFD8-FD101A46CDCC}"/>
          </ac:grpSpMkLst>
        </pc:grpChg>
        <pc:grpChg chg="mod">
          <ac:chgData name="Ankhmandal G" userId="0a4f308d-95b0-4443-8ad3-de5457ea7b99" providerId="ADAL" clId="{0DCD170F-1DFB-4F86-9BBD-763FA51F965B}" dt="2021-03-03T07:19:44.028" v="3640"/>
          <ac:grpSpMkLst>
            <pc:docMk/>
            <pc:sldMk cId="2627427957" sldId="300"/>
            <ac:grpSpMk id="33" creationId="{182D7C9B-ED3B-494A-BAD3-8CF0727312C4}"/>
          </ac:grpSpMkLst>
        </pc:grpChg>
        <pc:grpChg chg="add del mod">
          <ac:chgData name="Ankhmandal G" userId="0a4f308d-95b0-4443-8ad3-de5457ea7b99" providerId="ADAL" clId="{0DCD170F-1DFB-4F86-9BBD-763FA51F965B}" dt="2021-03-03T07:21:01.218" v="3646" actId="478"/>
          <ac:grpSpMkLst>
            <pc:docMk/>
            <pc:sldMk cId="2627427957" sldId="300"/>
            <ac:grpSpMk id="46" creationId="{3ED7026E-FD7F-40CC-A715-F2E93187C535}"/>
          </ac:grpSpMkLst>
        </pc:grpChg>
        <pc:grpChg chg="add mod">
          <ac:chgData name="Ankhmandal G" userId="0a4f308d-95b0-4443-8ad3-de5457ea7b99" providerId="ADAL" clId="{0DCD170F-1DFB-4F86-9BBD-763FA51F965B}" dt="2021-03-03T07:22:49.987" v="3730" actId="1076"/>
          <ac:grpSpMkLst>
            <pc:docMk/>
            <pc:sldMk cId="2627427957" sldId="300"/>
            <ac:grpSpMk id="50" creationId="{C66709D4-D32C-44AD-835E-CAEDE205A957}"/>
          </ac:grpSpMkLst>
        </pc:grpChg>
      </pc:sldChg>
      <pc:sldChg chg="delSp modSp add del mod ord delAnim modAnim modNotes">
        <pc:chgData name="Ankhmandal G" userId="0a4f308d-95b0-4443-8ad3-de5457ea7b99" providerId="ADAL" clId="{0DCD170F-1DFB-4F86-9BBD-763FA51F965B}" dt="2021-03-03T07:35:51.014" v="4073" actId="47"/>
        <pc:sldMkLst>
          <pc:docMk/>
          <pc:sldMk cId="1618317023" sldId="308"/>
        </pc:sldMkLst>
        <pc:spChg chg="del">
          <ac:chgData name="Ankhmandal G" userId="0a4f308d-95b0-4443-8ad3-de5457ea7b99" providerId="ADAL" clId="{0DCD170F-1DFB-4F86-9BBD-763FA51F965B}" dt="2021-03-03T06:43:08.171" v="3059" actId="478"/>
          <ac:spMkLst>
            <pc:docMk/>
            <pc:sldMk cId="1618317023" sldId="308"/>
            <ac:spMk id="20" creationId="{00000000-0000-0000-0000-000000000000}"/>
          </ac:spMkLst>
        </pc:spChg>
        <pc:spChg chg="del mod">
          <ac:chgData name="Ankhmandal G" userId="0a4f308d-95b0-4443-8ad3-de5457ea7b99" providerId="ADAL" clId="{0DCD170F-1DFB-4F86-9BBD-763FA51F965B}" dt="2021-03-03T06:43:10.546" v="3061" actId="478"/>
          <ac:spMkLst>
            <pc:docMk/>
            <pc:sldMk cId="1618317023" sldId="308"/>
            <ac:spMk id="21" creationId="{00000000-0000-0000-0000-000000000000}"/>
          </ac:spMkLst>
        </pc:spChg>
        <pc:spChg chg="del">
          <ac:chgData name="Ankhmandal G" userId="0a4f308d-95b0-4443-8ad3-de5457ea7b99" providerId="ADAL" clId="{0DCD170F-1DFB-4F86-9BBD-763FA51F965B}" dt="2021-03-03T06:43:06.680" v="3058" actId="478"/>
          <ac:spMkLst>
            <pc:docMk/>
            <pc:sldMk cId="1618317023" sldId="308"/>
            <ac:spMk id="22" creationId="{00000000-0000-0000-0000-000000000000}"/>
          </ac:spMkLst>
        </pc:spChg>
        <pc:spChg chg="del">
          <ac:chgData name="Ankhmandal G" userId="0a4f308d-95b0-4443-8ad3-de5457ea7b99" providerId="ADAL" clId="{0DCD170F-1DFB-4F86-9BBD-763FA51F965B}" dt="2021-03-03T06:43:06.680" v="3058" actId="478"/>
          <ac:spMkLst>
            <pc:docMk/>
            <pc:sldMk cId="1618317023" sldId="308"/>
            <ac:spMk id="24" creationId="{00000000-0000-0000-0000-000000000000}"/>
          </ac:spMkLst>
        </pc:spChg>
        <pc:spChg chg="del">
          <ac:chgData name="Ankhmandal G" userId="0a4f308d-95b0-4443-8ad3-de5457ea7b99" providerId="ADAL" clId="{0DCD170F-1DFB-4F86-9BBD-763FA51F965B}" dt="2021-03-03T06:43:06.680" v="3058" actId="478"/>
          <ac:spMkLst>
            <pc:docMk/>
            <pc:sldMk cId="1618317023" sldId="308"/>
            <ac:spMk id="25" creationId="{00000000-0000-0000-0000-000000000000}"/>
          </ac:spMkLst>
        </pc:spChg>
        <pc:spChg chg="del">
          <ac:chgData name="Ankhmandal G" userId="0a4f308d-95b0-4443-8ad3-de5457ea7b99" providerId="ADAL" clId="{0DCD170F-1DFB-4F86-9BBD-763FA51F965B}" dt="2021-03-03T06:43:06.680" v="3058" actId="478"/>
          <ac:spMkLst>
            <pc:docMk/>
            <pc:sldMk cId="1618317023" sldId="308"/>
            <ac:spMk id="26" creationId="{00000000-0000-0000-0000-000000000000}"/>
          </ac:spMkLst>
        </pc:spChg>
        <pc:spChg chg="del">
          <ac:chgData name="Ankhmandal G" userId="0a4f308d-95b0-4443-8ad3-de5457ea7b99" providerId="ADAL" clId="{0DCD170F-1DFB-4F86-9BBD-763FA51F965B}" dt="2021-03-03T06:43:06.680" v="3058" actId="478"/>
          <ac:spMkLst>
            <pc:docMk/>
            <pc:sldMk cId="1618317023" sldId="308"/>
            <ac:spMk id="28" creationId="{00000000-0000-0000-0000-000000000000}"/>
          </ac:spMkLst>
        </pc:spChg>
        <pc:spChg chg="del">
          <ac:chgData name="Ankhmandal G" userId="0a4f308d-95b0-4443-8ad3-de5457ea7b99" providerId="ADAL" clId="{0DCD170F-1DFB-4F86-9BBD-763FA51F965B}" dt="2021-03-03T06:43:06.680" v="3058" actId="478"/>
          <ac:spMkLst>
            <pc:docMk/>
            <pc:sldMk cId="1618317023" sldId="308"/>
            <ac:spMk id="39" creationId="{00000000-0000-0000-0000-000000000000}"/>
          </ac:spMkLst>
        </pc:spChg>
        <pc:grpChg chg="del">
          <ac:chgData name="Ankhmandal G" userId="0a4f308d-95b0-4443-8ad3-de5457ea7b99" providerId="ADAL" clId="{0DCD170F-1DFB-4F86-9BBD-763FA51F965B}" dt="2021-03-03T06:43:06.680" v="3058" actId="478"/>
          <ac:grpSpMkLst>
            <pc:docMk/>
            <pc:sldMk cId="1618317023" sldId="308"/>
            <ac:grpSpMk id="29" creationId="{00000000-0000-0000-0000-000000000000}"/>
          </ac:grpSpMkLst>
        </pc:grpChg>
        <pc:grpChg chg="del">
          <ac:chgData name="Ankhmandal G" userId="0a4f308d-95b0-4443-8ad3-de5457ea7b99" providerId="ADAL" clId="{0DCD170F-1DFB-4F86-9BBD-763FA51F965B}" dt="2021-03-03T06:43:06.680" v="3058" actId="478"/>
          <ac:grpSpMkLst>
            <pc:docMk/>
            <pc:sldMk cId="1618317023" sldId="308"/>
            <ac:grpSpMk id="34" creationId="{00000000-0000-0000-0000-000000000000}"/>
          </ac:grpSpMkLst>
        </pc:grpChg>
        <pc:picChg chg="del">
          <ac:chgData name="Ankhmandal G" userId="0a4f308d-95b0-4443-8ad3-de5457ea7b99" providerId="ADAL" clId="{0DCD170F-1DFB-4F86-9BBD-763FA51F965B}" dt="2021-03-03T06:43:04.382" v="3057" actId="478"/>
          <ac:picMkLst>
            <pc:docMk/>
            <pc:sldMk cId="1618317023" sldId="308"/>
            <ac:picMk id="40" creationId="{00000000-0000-0000-0000-000000000000}"/>
          </ac:picMkLst>
        </pc:picChg>
      </pc:sldChg>
      <pc:sldChg chg="addSp delSp modSp mod ord modAnim">
        <pc:chgData name="Ankhmandal G" userId="0a4f308d-95b0-4443-8ad3-de5457ea7b99" providerId="ADAL" clId="{0DCD170F-1DFB-4F86-9BBD-763FA51F965B}" dt="2021-03-03T08:10:48.081" v="4619"/>
        <pc:sldMkLst>
          <pc:docMk/>
          <pc:sldMk cId="1406216542" sldId="410"/>
        </pc:sldMkLst>
        <pc:spChg chg="add mod">
          <ac:chgData name="Ankhmandal G" userId="0a4f308d-95b0-4443-8ad3-de5457ea7b99" providerId="ADAL" clId="{0DCD170F-1DFB-4F86-9BBD-763FA51F965B}" dt="2021-03-03T06:53:56.649" v="3200" actId="1076"/>
          <ac:spMkLst>
            <pc:docMk/>
            <pc:sldMk cId="1406216542" sldId="410"/>
            <ac:spMk id="3" creationId="{A42FB46C-FB41-4311-9AB8-E602304EF81B}"/>
          </ac:spMkLst>
        </pc:spChg>
        <pc:spChg chg="mod">
          <ac:chgData name="Ankhmandal G" userId="0a4f308d-95b0-4443-8ad3-de5457ea7b99" providerId="ADAL" clId="{0DCD170F-1DFB-4F86-9BBD-763FA51F965B}" dt="2021-03-03T04:12:36.434" v="3017" actId="208"/>
          <ac:spMkLst>
            <pc:docMk/>
            <pc:sldMk cId="1406216542" sldId="410"/>
            <ac:spMk id="5" creationId="{8C4F47EA-4E6C-458F-B0E8-5C1B00F41BB8}"/>
          </ac:spMkLst>
        </pc:spChg>
        <pc:spChg chg="mod">
          <ac:chgData name="Ankhmandal G" userId="0a4f308d-95b0-4443-8ad3-de5457ea7b99" providerId="ADAL" clId="{0DCD170F-1DFB-4F86-9BBD-763FA51F965B}" dt="2021-03-03T04:12:36.434" v="3017" actId="208"/>
          <ac:spMkLst>
            <pc:docMk/>
            <pc:sldMk cId="1406216542" sldId="410"/>
            <ac:spMk id="6" creationId="{B5BBE239-78CC-4C67-B117-38D1060E4D34}"/>
          </ac:spMkLst>
        </pc:spChg>
        <pc:spChg chg="mod">
          <ac:chgData name="Ankhmandal G" userId="0a4f308d-95b0-4443-8ad3-de5457ea7b99" providerId="ADAL" clId="{0DCD170F-1DFB-4F86-9BBD-763FA51F965B}" dt="2021-03-03T04:05:54.760" v="2981" actId="208"/>
          <ac:spMkLst>
            <pc:docMk/>
            <pc:sldMk cId="1406216542" sldId="410"/>
            <ac:spMk id="8" creationId="{1A607119-60C9-40C7-B39B-AE7BED2DB75B}"/>
          </ac:spMkLst>
        </pc:spChg>
        <pc:spChg chg="mod">
          <ac:chgData name="Ankhmandal G" userId="0a4f308d-95b0-4443-8ad3-de5457ea7b99" providerId="ADAL" clId="{0DCD170F-1DFB-4F86-9BBD-763FA51F965B}" dt="2021-03-03T04:05:54.760" v="2981" actId="208"/>
          <ac:spMkLst>
            <pc:docMk/>
            <pc:sldMk cId="1406216542" sldId="410"/>
            <ac:spMk id="9" creationId="{904588A5-01B9-445B-A6FD-405981FE14E9}"/>
          </ac:spMkLst>
        </pc:spChg>
        <pc:spChg chg="mod">
          <ac:chgData name="Ankhmandal G" userId="0a4f308d-95b0-4443-8ad3-de5457ea7b99" providerId="ADAL" clId="{0DCD170F-1DFB-4F86-9BBD-763FA51F965B}" dt="2021-03-03T04:05:54.760" v="2981" actId="208"/>
          <ac:spMkLst>
            <pc:docMk/>
            <pc:sldMk cId="1406216542" sldId="410"/>
            <ac:spMk id="10" creationId="{C0EA468B-BF1D-4D9E-95E7-29A7E9A0CEEB}"/>
          </ac:spMkLst>
        </pc:spChg>
        <pc:spChg chg="mod">
          <ac:chgData name="Ankhmandal G" userId="0a4f308d-95b0-4443-8ad3-de5457ea7b99" providerId="ADAL" clId="{0DCD170F-1DFB-4F86-9BBD-763FA51F965B}" dt="2021-03-03T04:05:54.760" v="2981" actId="208"/>
          <ac:spMkLst>
            <pc:docMk/>
            <pc:sldMk cId="1406216542" sldId="410"/>
            <ac:spMk id="11" creationId="{20DB28B0-4A4C-4DA6-A04A-AE511CE15BF9}"/>
          </ac:spMkLst>
        </pc:spChg>
        <pc:spChg chg="add mod">
          <ac:chgData name="Ankhmandal G" userId="0a4f308d-95b0-4443-8ad3-de5457ea7b99" providerId="ADAL" clId="{0DCD170F-1DFB-4F86-9BBD-763FA51F965B}" dt="2021-03-03T06:54:32.255" v="3210" actId="1076"/>
          <ac:spMkLst>
            <pc:docMk/>
            <pc:sldMk cId="1406216542" sldId="410"/>
            <ac:spMk id="12" creationId="{32AAB036-4E64-44F2-ADA1-0ED57030FEFA}"/>
          </ac:spMkLst>
        </pc:spChg>
        <pc:spChg chg="add del mod">
          <ac:chgData name="Ankhmandal G" userId="0a4f308d-95b0-4443-8ad3-de5457ea7b99" providerId="ADAL" clId="{0DCD170F-1DFB-4F86-9BBD-763FA51F965B}" dt="2021-03-03T06:54:27.576" v="3209" actId="478"/>
          <ac:spMkLst>
            <pc:docMk/>
            <pc:sldMk cId="1406216542" sldId="410"/>
            <ac:spMk id="13" creationId="{F63FC0C8-C229-4F7C-ABE0-FAC2AB438E1F}"/>
          </ac:spMkLst>
        </pc:spChg>
        <pc:spChg chg="add mod">
          <ac:chgData name="Ankhmandal G" userId="0a4f308d-95b0-4443-8ad3-de5457ea7b99" providerId="ADAL" clId="{0DCD170F-1DFB-4F86-9BBD-763FA51F965B}" dt="2021-03-03T04:12:25.369" v="3016" actId="208"/>
          <ac:spMkLst>
            <pc:docMk/>
            <pc:sldMk cId="1406216542" sldId="410"/>
            <ac:spMk id="14" creationId="{8777A42F-635C-4AB1-8F46-A01675417707}"/>
          </ac:spMkLst>
        </pc:spChg>
        <pc:spChg chg="add mod">
          <ac:chgData name="Ankhmandal G" userId="0a4f308d-95b0-4443-8ad3-de5457ea7b99" providerId="ADAL" clId="{0DCD170F-1DFB-4F86-9BBD-763FA51F965B}" dt="2021-03-03T06:54:37.506" v="3212" actId="1076"/>
          <ac:spMkLst>
            <pc:docMk/>
            <pc:sldMk cId="1406216542" sldId="410"/>
            <ac:spMk id="15" creationId="{B328AE1F-E033-4A5E-BF76-6C0A1202D287}"/>
          </ac:spMkLst>
        </pc:spChg>
        <pc:spChg chg="add mod">
          <ac:chgData name="Ankhmandal G" userId="0a4f308d-95b0-4443-8ad3-de5457ea7b99" providerId="ADAL" clId="{0DCD170F-1DFB-4F86-9BBD-763FA51F965B}" dt="2021-03-03T07:36:21.318" v="4074" actId="113"/>
          <ac:spMkLst>
            <pc:docMk/>
            <pc:sldMk cId="1406216542" sldId="410"/>
            <ac:spMk id="16" creationId="{93DF7312-1082-44CD-BC71-1B0BA00EF316}"/>
          </ac:spMkLst>
        </pc:spChg>
        <pc:spChg chg="add del mod">
          <ac:chgData name="Ankhmandal G" userId="0a4f308d-95b0-4443-8ad3-de5457ea7b99" providerId="ADAL" clId="{0DCD170F-1DFB-4F86-9BBD-763FA51F965B}" dt="2021-03-03T06:47:44.309" v="3110" actId="478"/>
          <ac:spMkLst>
            <pc:docMk/>
            <pc:sldMk cId="1406216542" sldId="410"/>
            <ac:spMk id="18" creationId="{94823371-3E4D-4BF2-95F7-03B7DEDA923F}"/>
          </ac:spMkLst>
        </pc:spChg>
        <pc:spChg chg="add mod">
          <ac:chgData name="Ankhmandal G" userId="0a4f308d-95b0-4443-8ad3-de5457ea7b99" providerId="ADAL" clId="{0DCD170F-1DFB-4F86-9BBD-763FA51F965B}" dt="2021-03-03T04:11:07.334" v="3000" actId="571"/>
          <ac:spMkLst>
            <pc:docMk/>
            <pc:sldMk cId="1406216542" sldId="410"/>
            <ac:spMk id="19" creationId="{BAE5D0AC-7958-4220-A653-C1DF8834241F}"/>
          </ac:spMkLst>
        </pc:spChg>
        <pc:spChg chg="add mod">
          <ac:chgData name="Ankhmandal G" userId="0a4f308d-95b0-4443-8ad3-de5457ea7b99" providerId="ADAL" clId="{0DCD170F-1DFB-4F86-9BBD-763FA51F965B}" dt="2021-03-03T04:11:07.334" v="3000" actId="571"/>
          <ac:spMkLst>
            <pc:docMk/>
            <pc:sldMk cId="1406216542" sldId="410"/>
            <ac:spMk id="20" creationId="{F6CCA2E7-3DA9-4552-8816-B9BDF7162B59}"/>
          </ac:spMkLst>
        </pc:spChg>
        <pc:spChg chg="add mod">
          <ac:chgData name="Ankhmandal G" userId="0a4f308d-95b0-4443-8ad3-de5457ea7b99" providerId="ADAL" clId="{0DCD170F-1DFB-4F86-9BBD-763FA51F965B}" dt="2021-03-03T04:11:07.334" v="3000" actId="571"/>
          <ac:spMkLst>
            <pc:docMk/>
            <pc:sldMk cId="1406216542" sldId="410"/>
            <ac:spMk id="21" creationId="{6FC7C126-65E1-4450-BA81-857C9934DF6A}"/>
          </ac:spMkLst>
        </pc:spChg>
        <pc:spChg chg="add del mod">
          <ac:chgData name="Ankhmandal G" userId="0a4f308d-95b0-4443-8ad3-de5457ea7b99" providerId="ADAL" clId="{0DCD170F-1DFB-4F86-9BBD-763FA51F965B}" dt="2021-03-03T06:47:45.425" v="3111" actId="478"/>
          <ac:spMkLst>
            <pc:docMk/>
            <pc:sldMk cId="1406216542" sldId="410"/>
            <ac:spMk id="23" creationId="{78FB0234-7967-4FCF-BC88-FA23111B4175}"/>
          </ac:spMkLst>
        </pc:spChg>
        <pc:grpChg chg="add mod">
          <ac:chgData name="Ankhmandal G" userId="0a4f308d-95b0-4443-8ad3-de5457ea7b99" providerId="ADAL" clId="{0DCD170F-1DFB-4F86-9BBD-763FA51F965B}" dt="2021-03-03T06:54:06.865" v="3203" actId="1076"/>
          <ac:grpSpMkLst>
            <pc:docMk/>
            <pc:sldMk cId="1406216542" sldId="410"/>
            <ac:grpSpMk id="4" creationId="{4DA09642-A907-450A-9CED-E959B90CD3E7}"/>
          </ac:grpSpMkLst>
        </pc:grpChg>
        <pc:grpChg chg="add mod">
          <ac:chgData name="Ankhmandal G" userId="0a4f308d-95b0-4443-8ad3-de5457ea7b99" providerId="ADAL" clId="{0DCD170F-1DFB-4F86-9BBD-763FA51F965B}" dt="2021-03-03T06:54:40.937" v="3213" actId="1076"/>
          <ac:grpSpMkLst>
            <pc:docMk/>
            <pc:sldMk cId="1406216542" sldId="410"/>
            <ac:grpSpMk id="7" creationId="{E75467AA-B9D6-40C9-9B93-68ECC2930C87}"/>
          </ac:grpSpMkLst>
        </pc:grpChg>
        <pc:picChg chg="del">
          <ac:chgData name="Ankhmandal G" userId="0a4f308d-95b0-4443-8ad3-de5457ea7b99" providerId="ADAL" clId="{0DCD170F-1DFB-4F86-9BBD-763FA51F965B}" dt="2021-03-03T06:48:05.193" v="3112"/>
          <ac:picMkLst>
            <pc:docMk/>
            <pc:sldMk cId="1406216542" sldId="410"/>
            <ac:picMk id="24" creationId="{1F4A5636-E14F-4758-930A-47D1859B8031}"/>
          </ac:picMkLst>
        </pc:picChg>
        <pc:picChg chg="add mod">
          <ac:chgData name="Ankhmandal G" userId="0a4f308d-95b0-4443-8ad3-de5457ea7b99" providerId="ADAL" clId="{0DCD170F-1DFB-4F86-9BBD-763FA51F965B}" dt="2021-03-03T07:58:52.643" v="4512" actId="1076"/>
          <ac:picMkLst>
            <pc:docMk/>
            <pc:sldMk cId="1406216542" sldId="410"/>
            <ac:picMk id="25" creationId="{CA74BE9C-3CFD-4AFF-87AC-572BFD808A46}"/>
          </ac:picMkLst>
        </pc:picChg>
        <pc:picChg chg="add del">
          <ac:chgData name="Ankhmandal G" userId="0a4f308d-95b0-4443-8ad3-de5457ea7b99" providerId="ADAL" clId="{0DCD170F-1DFB-4F86-9BBD-763FA51F965B}" dt="2021-03-03T07:51:04.312" v="4288"/>
          <ac:picMkLst>
            <pc:docMk/>
            <pc:sldMk cId="1406216542" sldId="410"/>
            <ac:picMk id="26" creationId="{031AA717-5EF8-45E5-B670-9DF0B665DF54}"/>
          </ac:picMkLst>
        </pc:picChg>
      </pc:sldChg>
      <pc:sldChg chg="addSp delSp modSp del mod ord delAnim modAnim">
        <pc:chgData name="Ankhmandal G" userId="0a4f308d-95b0-4443-8ad3-de5457ea7b99" providerId="ADAL" clId="{0DCD170F-1DFB-4F86-9BBD-763FA51F965B}" dt="2021-03-03T07:35:40.628" v="4067" actId="47"/>
        <pc:sldMkLst>
          <pc:docMk/>
          <pc:sldMk cId="793221019" sldId="411"/>
        </pc:sldMkLst>
        <pc:spChg chg="mod">
          <ac:chgData name="Ankhmandal G" userId="0a4f308d-95b0-4443-8ad3-de5457ea7b99" providerId="ADAL" clId="{0DCD170F-1DFB-4F86-9BBD-763FA51F965B}" dt="2021-02-22T13:58:40.170" v="89" actId="1076"/>
          <ac:spMkLst>
            <pc:docMk/>
            <pc:sldMk cId="793221019" sldId="411"/>
            <ac:spMk id="54" creationId="{C42CB541-82F8-4F3D-9EFE-8EF9372F806F}"/>
          </ac:spMkLst>
        </pc:spChg>
        <pc:spChg chg="mod">
          <ac:chgData name="Ankhmandal G" userId="0a4f308d-95b0-4443-8ad3-de5457ea7b99" providerId="ADAL" clId="{0DCD170F-1DFB-4F86-9BBD-763FA51F965B}" dt="2021-03-02T11:27:22.130" v="890" actId="1076"/>
          <ac:spMkLst>
            <pc:docMk/>
            <pc:sldMk cId="793221019" sldId="411"/>
            <ac:spMk id="55" creationId="{5814FD00-9FC1-47C0-9D7F-DF245EC6A009}"/>
          </ac:spMkLst>
        </pc:spChg>
        <pc:spChg chg="mod">
          <ac:chgData name="Ankhmandal G" userId="0a4f308d-95b0-4443-8ad3-de5457ea7b99" providerId="ADAL" clId="{0DCD170F-1DFB-4F86-9BBD-763FA51F965B}" dt="2021-02-22T13:58:46.746" v="90" actId="1076"/>
          <ac:spMkLst>
            <pc:docMk/>
            <pc:sldMk cId="793221019" sldId="411"/>
            <ac:spMk id="57" creationId="{46339E3C-49AE-48F4-BD10-79C64E1679D8}"/>
          </ac:spMkLst>
        </pc:spChg>
        <pc:spChg chg="mod">
          <ac:chgData name="Ankhmandal G" userId="0a4f308d-95b0-4443-8ad3-de5457ea7b99" providerId="ADAL" clId="{0DCD170F-1DFB-4F86-9BBD-763FA51F965B}" dt="2021-02-22T13:58:40.170" v="89" actId="1076"/>
          <ac:spMkLst>
            <pc:docMk/>
            <pc:sldMk cId="793221019" sldId="411"/>
            <ac:spMk id="58" creationId="{C3F78069-15FF-4B19-9DE9-C459625CE491}"/>
          </ac:spMkLst>
        </pc:spChg>
        <pc:spChg chg="mod">
          <ac:chgData name="Ankhmandal G" userId="0a4f308d-95b0-4443-8ad3-de5457ea7b99" providerId="ADAL" clId="{0DCD170F-1DFB-4F86-9BBD-763FA51F965B}" dt="2021-02-22T13:59:47.555" v="92" actId="20577"/>
          <ac:spMkLst>
            <pc:docMk/>
            <pc:sldMk cId="793221019" sldId="411"/>
            <ac:spMk id="59" creationId="{52B75C5D-852C-4CDD-B2DA-FED21D1A3FB7}"/>
          </ac:spMkLst>
        </pc:spChg>
        <pc:spChg chg="mod">
          <ac:chgData name="Ankhmandal G" userId="0a4f308d-95b0-4443-8ad3-de5457ea7b99" providerId="ADAL" clId="{0DCD170F-1DFB-4F86-9BBD-763FA51F965B}" dt="2021-02-22T13:58:40.170" v="89" actId="1076"/>
          <ac:spMkLst>
            <pc:docMk/>
            <pc:sldMk cId="793221019" sldId="411"/>
            <ac:spMk id="62" creationId="{852B4272-6C16-489E-BCE7-920F3922C4B9}"/>
          </ac:spMkLst>
        </pc:spChg>
        <pc:spChg chg="mod">
          <ac:chgData name="Ankhmandal G" userId="0a4f308d-95b0-4443-8ad3-de5457ea7b99" providerId="ADAL" clId="{0DCD170F-1DFB-4F86-9BBD-763FA51F965B}" dt="2021-02-22T13:58:40.170" v="89" actId="1076"/>
          <ac:spMkLst>
            <pc:docMk/>
            <pc:sldMk cId="793221019" sldId="411"/>
            <ac:spMk id="66" creationId="{236C63E3-23C3-4B5E-9653-0CE6AFDAFBCE}"/>
          </ac:spMkLst>
        </pc:spChg>
        <pc:spChg chg="mod">
          <ac:chgData name="Ankhmandal G" userId="0a4f308d-95b0-4443-8ad3-de5457ea7b99" providerId="ADAL" clId="{0DCD170F-1DFB-4F86-9BBD-763FA51F965B}" dt="2021-02-22T13:58:40.170" v="89" actId="1076"/>
          <ac:spMkLst>
            <pc:docMk/>
            <pc:sldMk cId="793221019" sldId="411"/>
            <ac:spMk id="67" creationId="{EA5F4CE0-9736-492F-9D65-5B59DCCC534A}"/>
          </ac:spMkLst>
        </pc:spChg>
        <pc:spChg chg="mod">
          <ac:chgData name="Ankhmandal G" userId="0a4f308d-95b0-4443-8ad3-de5457ea7b99" providerId="ADAL" clId="{0DCD170F-1DFB-4F86-9BBD-763FA51F965B}" dt="2021-02-22T13:58:40.170" v="89" actId="1076"/>
          <ac:spMkLst>
            <pc:docMk/>
            <pc:sldMk cId="793221019" sldId="411"/>
            <ac:spMk id="68" creationId="{71091A9D-0DDC-4F06-BF2E-FCFABAE0A35C}"/>
          </ac:spMkLst>
        </pc:spChg>
        <pc:spChg chg="mod">
          <ac:chgData name="Ankhmandal G" userId="0a4f308d-95b0-4443-8ad3-de5457ea7b99" providerId="ADAL" clId="{0DCD170F-1DFB-4F86-9BBD-763FA51F965B}" dt="2021-02-22T13:58:46.746" v="90" actId="1076"/>
          <ac:spMkLst>
            <pc:docMk/>
            <pc:sldMk cId="793221019" sldId="411"/>
            <ac:spMk id="69" creationId="{57241F0A-D12B-4534-9CF2-51BB8109FE7C}"/>
          </ac:spMkLst>
        </pc:spChg>
        <pc:spChg chg="mod">
          <ac:chgData name="Ankhmandal G" userId="0a4f308d-95b0-4443-8ad3-de5457ea7b99" providerId="ADAL" clId="{0DCD170F-1DFB-4F86-9BBD-763FA51F965B}" dt="2021-02-22T13:58:46.746" v="90" actId="1076"/>
          <ac:spMkLst>
            <pc:docMk/>
            <pc:sldMk cId="793221019" sldId="411"/>
            <ac:spMk id="70" creationId="{0F9669E3-0E15-4133-BAE0-D7B311954F2B}"/>
          </ac:spMkLst>
        </pc:spChg>
        <pc:spChg chg="mod">
          <ac:chgData name="Ankhmandal G" userId="0a4f308d-95b0-4443-8ad3-de5457ea7b99" providerId="ADAL" clId="{0DCD170F-1DFB-4F86-9BBD-763FA51F965B}" dt="2021-02-22T13:58:46.746" v="90" actId="1076"/>
          <ac:spMkLst>
            <pc:docMk/>
            <pc:sldMk cId="793221019" sldId="411"/>
            <ac:spMk id="71" creationId="{9EB88A8E-0C30-4D5D-9545-816ED860174F}"/>
          </ac:spMkLst>
        </pc:spChg>
        <pc:spChg chg="mod">
          <ac:chgData name="Ankhmandal G" userId="0a4f308d-95b0-4443-8ad3-de5457ea7b99" providerId="ADAL" clId="{0DCD170F-1DFB-4F86-9BBD-763FA51F965B}" dt="2021-02-22T13:58:46.746" v="90" actId="1076"/>
          <ac:spMkLst>
            <pc:docMk/>
            <pc:sldMk cId="793221019" sldId="411"/>
            <ac:spMk id="72" creationId="{BD220C6C-0EA2-4AF7-99B2-2E6ECC4D7A00}"/>
          </ac:spMkLst>
        </pc:spChg>
        <pc:spChg chg="mod">
          <ac:chgData name="Ankhmandal G" userId="0a4f308d-95b0-4443-8ad3-de5457ea7b99" providerId="ADAL" clId="{0DCD170F-1DFB-4F86-9BBD-763FA51F965B}" dt="2021-02-22T13:58:46.746" v="90" actId="1076"/>
          <ac:spMkLst>
            <pc:docMk/>
            <pc:sldMk cId="793221019" sldId="411"/>
            <ac:spMk id="73" creationId="{AB016FA5-9ED2-426C-8C48-3F02A09E0F6F}"/>
          </ac:spMkLst>
        </pc:spChg>
        <pc:spChg chg="mod">
          <ac:chgData name="Ankhmandal G" userId="0a4f308d-95b0-4443-8ad3-de5457ea7b99" providerId="ADAL" clId="{0DCD170F-1DFB-4F86-9BBD-763FA51F965B}" dt="2021-02-22T13:58:46.746" v="90" actId="1076"/>
          <ac:spMkLst>
            <pc:docMk/>
            <pc:sldMk cId="793221019" sldId="411"/>
            <ac:spMk id="74" creationId="{843CAD2B-4FAD-4ECD-95CA-3F351A115AE9}"/>
          </ac:spMkLst>
        </pc:spChg>
        <pc:spChg chg="mod">
          <ac:chgData name="Ankhmandal G" userId="0a4f308d-95b0-4443-8ad3-de5457ea7b99" providerId="ADAL" clId="{0DCD170F-1DFB-4F86-9BBD-763FA51F965B}" dt="2021-02-22T13:58:46.746" v="90" actId="1076"/>
          <ac:spMkLst>
            <pc:docMk/>
            <pc:sldMk cId="793221019" sldId="411"/>
            <ac:spMk id="75" creationId="{F7349166-36D0-4F00-92F2-CA65FE270837}"/>
          </ac:spMkLst>
        </pc:spChg>
        <pc:spChg chg="mod">
          <ac:chgData name="Ankhmandal G" userId="0a4f308d-95b0-4443-8ad3-de5457ea7b99" providerId="ADAL" clId="{0DCD170F-1DFB-4F86-9BBD-763FA51F965B}" dt="2021-02-22T13:58:46.746" v="90" actId="1076"/>
          <ac:spMkLst>
            <pc:docMk/>
            <pc:sldMk cId="793221019" sldId="411"/>
            <ac:spMk id="76" creationId="{3AD1BA03-6A1D-49A7-B864-E798B4F2CB26}"/>
          </ac:spMkLst>
        </pc:spChg>
        <pc:spChg chg="mod">
          <ac:chgData name="Ankhmandal G" userId="0a4f308d-95b0-4443-8ad3-de5457ea7b99" providerId="ADAL" clId="{0DCD170F-1DFB-4F86-9BBD-763FA51F965B}" dt="2021-02-22T13:58:46.746" v="90" actId="1076"/>
          <ac:spMkLst>
            <pc:docMk/>
            <pc:sldMk cId="793221019" sldId="411"/>
            <ac:spMk id="77" creationId="{7E6F5299-742D-4DDD-8A27-568F9AAFB24E}"/>
          </ac:spMkLst>
        </pc:spChg>
        <pc:spChg chg="mod">
          <ac:chgData name="Ankhmandal G" userId="0a4f308d-95b0-4443-8ad3-de5457ea7b99" providerId="ADAL" clId="{0DCD170F-1DFB-4F86-9BBD-763FA51F965B}" dt="2021-02-22T13:58:46.746" v="90" actId="1076"/>
          <ac:spMkLst>
            <pc:docMk/>
            <pc:sldMk cId="793221019" sldId="411"/>
            <ac:spMk id="78" creationId="{5426853D-CA8B-44CD-AAA5-86CEE84D3EB2}"/>
          </ac:spMkLst>
        </pc:spChg>
        <pc:spChg chg="mod">
          <ac:chgData name="Ankhmandal G" userId="0a4f308d-95b0-4443-8ad3-de5457ea7b99" providerId="ADAL" clId="{0DCD170F-1DFB-4F86-9BBD-763FA51F965B}" dt="2021-02-22T13:58:46.746" v="90" actId="1076"/>
          <ac:spMkLst>
            <pc:docMk/>
            <pc:sldMk cId="793221019" sldId="411"/>
            <ac:spMk id="79" creationId="{F01F152D-A04D-47C6-9D6C-E216283798F2}"/>
          </ac:spMkLst>
        </pc:spChg>
        <pc:spChg chg="add del mod">
          <ac:chgData name="Ankhmandal G" userId="0a4f308d-95b0-4443-8ad3-de5457ea7b99" providerId="ADAL" clId="{0DCD170F-1DFB-4F86-9BBD-763FA51F965B}" dt="2021-02-22T14:12:35.315" v="200" actId="478"/>
          <ac:spMkLst>
            <pc:docMk/>
            <pc:sldMk cId="793221019" sldId="411"/>
            <ac:spMk id="80" creationId="{B7BB247B-3FE2-4F1A-AD3B-147E9356CEB9}"/>
          </ac:spMkLst>
        </pc:spChg>
        <pc:grpChg chg="mod">
          <ac:chgData name="Ankhmandal G" userId="0a4f308d-95b0-4443-8ad3-de5457ea7b99" providerId="ADAL" clId="{0DCD170F-1DFB-4F86-9BBD-763FA51F965B}" dt="2021-03-03T03:12:00.239" v="2234" actId="1076"/>
          <ac:grpSpMkLst>
            <pc:docMk/>
            <pc:sldMk cId="793221019" sldId="411"/>
            <ac:grpSpMk id="38" creationId="{C7C903D4-716F-42E9-B7A2-B84CFD101B7A}"/>
          </ac:grpSpMkLst>
        </pc:grpChg>
      </pc:sldChg>
      <pc:sldChg chg="ord">
        <pc:chgData name="Ankhmandal G" userId="0a4f308d-95b0-4443-8ad3-de5457ea7b99" providerId="ADAL" clId="{0DCD170F-1DFB-4F86-9BBD-763FA51F965B}" dt="2021-03-03T07:16:47.358" v="3566"/>
        <pc:sldMkLst>
          <pc:docMk/>
          <pc:sldMk cId="2083870340" sldId="412"/>
        </pc:sldMkLst>
      </pc:sldChg>
      <pc:sldChg chg="addSp delSp modSp add mod ord modTransition delAnim modAnim">
        <pc:chgData name="Ankhmandal G" userId="0a4f308d-95b0-4443-8ad3-de5457ea7b99" providerId="ADAL" clId="{0DCD170F-1DFB-4F86-9BBD-763FA51F965B}" dt="2021-03-03T08:09:32.976" v="4604"/>
        <pc:sldMkLst>
          <pc:docMk/>
          <pc:sldMk cId="695178281" sldId="413"/>
        </pc:sldMkLst>
        <pc:spChg chg="mod">
          <ac:chgData name="Ankhmandal G" userId="0a4f308d-95b0-4443-8ad3-de5457ea7b99" providerId="ADAL" clId="{0DCD170F-1DFB-4F86-9BBD-763FA51F965B}" dt="2021-02-22T14:03:56.698" v="133" actId="1076"/>
          <ac:spMkLst>
            <pc:docMk/>
            <pc:sldMk cId="695178281" sldId="413"/>
            <ac:spMk id="5" creationId="{00000000-0000-0000-0000-000000000000}"/>
          </ac:spMkLst>
        </pc:spChg>
        <pc:spChg chg="mod ord">
          <ac:chgData name="Ankhmandal G" userId="0a4f308d-95b0-4443-8ad3-de5457ea7b99" providerId="ADAL" clId="{0DCD170F-1DFB-4F86-9BBD-763FA51F965B}" dt="2021-03-03T07:17:55.627" v="3632" actId="1076"/>
          <ac:spMkLst>
            <pc:docMk/>
            <pc:sldMk cId="695178281" sldId="413"/>
            <ac:spMk id="11" creationId="{00000000-0000-0000-0000-000000000000}"/>
          </ac:spMkLst>
        </pc:spChg>
        <pc:spChg chg="mod">
          <ac:chgData name="Ankhmandal G" userId="0a4f308d-95b0-4443-8ad3-de5457ea7b99" providerId="ADAL" clId="{0DCD170F-1DFB-4F86-9BBD-763FA51F965B}" dt="2021-03-03T07:12:27.137" v="3562" actId="1076"/>
          <ac:spMkLst>
            <pc:docMk/>
            <pc:sldMk cId="695178281" sldId="413"/>
            <ac:spMk id="21" creationId="{00000000-0000-0000-0000-000000000000}"/>
          </ac:spMkLst>
        </pc:spChg>
        <pc:spChg chg="del">
          <ac:chgData name="Ankhmandal G" userId="0a4f308d-95b0-4443-8ad3-de5457ea7b99" providerId="ADAL" clId="{0DCD170F-1DFB-4F86-9BBD-763FA51F965B}" dt="2021-02-22T14:00:30.501" v="100" actId="478"/>
          <ac:spMkLst>
            <pc:docMk/>
            <pc:sldMk cId="695178281" sldId="413"/>
            <ac:spMk id="25" creationId="{EB73D505-18F4-458C-8C40-AA63B44D5A03}"/>
          </ac:spMkLst>
        </pc:spChg>
        <pc:spChg chg="mod">
          <ac:chgData name="Ankhmandal G" userId="0a4f308d-95b0-4443-8ad3-de5457ea7b99" providerId="ADAL" clId="{0DCD170F-1DFB-4F86-9BBD-763FA51F965B}" dt="2021-03-03T07:17:24.380" v="3611" actId="20577"/>
          <ac:spMkLst>
            <pc:docMk/>
            <pc:sldMk cId="695178281" sldId="413"/>
            <ac:spMk id="26" creationId="{077D3315-7014-437A-AAE9-64855F30BB90}"/>
          </ac:spMkLst>
        </pc:spChg>
        <pc:spChg chg="mod">
          <ac:chgData name="Ankhmandal G" userId="0a4f308d-95b0-4443-8ad3-de5457ea7b99" providerId="ADAL" clId="{0DCD170F-1DFB-4F86-9BBD-763FA51F965B}" dt="2021-02-22T14:03:56.698" v="133" actId="1076"/>
          <ac:spMkLst>
            <pc:docMk/>
            <pc:sldMk cId="695178281" sldId="413"/>
            <ac:spMk id="27" creationId="{00000000-0000-0000-0000-000000000000}"/>
          </ac:spMkLst>
        </pc:spChg>
        <pc:spChg chg="add mod">
          <ac:chgData name="Ankhmandal G" userId="0a4f308d-95b0-4443-8ad3-de5457ea7b99" providerId="ADAL" clId="{0DCD170F-1DFB-4F86-9BBD-763FA51F965B}" dt="2021-03-03T07:17:35.848" v="3626" actId="20577"/>
          <ac:spMkLst>
            <pc:docMk/>
            <pc:sldMk cId="695178281" sldId="413"/>
            <ac:spMk id="28" creationId="{2EAC4C9E-DFF9-48C6-9868-9BFDD6A32293}"/>
          </ac:spMkLst>
        </pc:spChg>
        <pc:spChg chg="add mod">
          <ac:chgData name="Ankhmandal G" userId="0a4f308d-95b0-4443-8ad3-de5457ea7b99" providerId="ADAL" clId="{0DCD170F-1DFB-4F86-9BBD-763FA51F965B}" dt="2021-02-22T14:09:45.029" v="154" actId="13822"/>
          <ac:spMkLst>
            <pc:docMk/>
            <pc:sldMk cId="695178281" sldId="413"/>
            <ac:spMk id="29" creationId="{DD8455F2-1CAB-4D48-9698-0931BD207F99}"/>
          </ac:spMkLst>
        </pc:spChg>
        <pc:spChg chg="add mod">
          <ac:chgData name="Ankhmandal G" userId="0a4f308d-95b0-4443-8ad3-de5457ea7b99" providerId="ADAL" clId="{0DCD170F-1DFB-4F86-9BBD-763FA51F965B}" dt="2021-03-03T07:17:28.418" v="3618" actId="20577"/>
          <ac:spMkLst>
            <pc:docMk/>
            <pc:sldMk cId="695178281" sldId="413"/>
            <ac:spMk id="30" creationId="{B12DCFC3-E68D-4231-AE44-2EC42F3D2C2A}"/>
          </ac:spMkLst>
        </pc:spChg>
        <pc:spChg chg="mod">
          <ac:chgData name="Ankhmandal G" userId="0a4f308d-95b0-4443-8ad3-de5457ea7b99" providerId="ADAL" clId="{0DCD170F-1DFB-4F86-9BBD-763FA51F965B}" dt="2021-03-03T07:18:46.878" v="3633"/>
          <ac:spMkLst>
            <pc:docMk/>
            <pc:sldMk cId="695178281" sldId="413"/>
            <ac:spMk id="31" creationId="{44A95B5B-A7C8-46B2-9450-6413DAB170DE}"/>
          </ac:spMkLst>
        </pc:spChg>
        <pc:spChg chg="mod">
          <ac:chgData name="Ankhmandal G" userId="0a4f308d-95b0-4443-8ad3-de5457ea7b99" providerId="ADAL" clId="{0DCD170F-1DFB-4F86-9BBD-763FA51F965B}" dt="2021-03-03T07:18:46.878" v="3633"/>
          <ac:spMkLst>
            <pc:docMk/>
            <pc:sldMk cId="695178281" sldId="413"/>
            <ac:spMk id="32" creationId="{08F8A1B8-FBAA-4A25-842B-2DAEA8D62131}"/>
          </ac:spMkLst>
        </pc:spChg>
        <pc:spChg chg="mod">
          <ac:chgData name="Ankhmandal G" userId="0a4f308d-95b0-4443-8ad3-de5457ea7b99" providerId="ADAL" clId="{0DCD170F-1DFB-4F86-9BBD-763FA51F965B}" dt="2021-03-03T07:18:46.878" v="3633"/>
          <ac:spMkLst>
            <pc:docMk/>
            <pc:sldMk cId="695178281" sldId="413"/>
            <ac:spMk id="33" creationId="{D3695BF7-A21B-4BA3-973A-26803DA08580}"/>
          </ac:spMkLst>
        </pc:spChg>
        <pc:spChg chg="mod">
          <ac:chgData name="Ankhmandal G" userId="0a4f308d-95b0-4443-8ad3-de5457ea7b99" providerId="ADAL" clId="{0DCD170F-1DFB-4F86-9BBD-763FA51F965B}" dt="2021-03-03T07:18:46.878" v="3633"/>
          <ac:spMkLst>
            <pc:docMk/>
            <pc:sldMk cId="695178281" sldId="413"/>
            <ac:spMk id="34" creationId="{2A331737-D0DF-4055-BBE7-ED55B2C2D9E6}"/>
          </ac:spMkLst>
        </pc:spChg>
        <pc:spChg chg="mod">
          <ac:chgData name="Ankhmandal G" userId="0a4f308d-95b0-4443-8ad3-de5457ea7b99" providerId="ADAL" clId="{0DCD170F-1DFB-4F86-9BBD-763FA51F965B}" dt="2021-02-22T14:03:56.698" v="133" actId="1076"/>
          <ac:spMkLst>
            <pc:docMk/>
            <pc:sldMk cId="695178281" sldId="413"/>
            <ac:spMk id="35" creationId="{00000000-0000-0000-0000-000000000000}"/>
          </ac:spMkLst>
        </pc:spChg>
        <pc:spChg chg="mod">
          <ac:chgData name="Ankhmandal G" userId="0a4f308d-95b0-4443-8ad3-de5457ea7b99" providerId="ADAL" clId="{0DCD170F-1DFB-4F86-9BBD-763FA51F965B}" dt="2021-03-03T07:18:46.878" v="3633"/>
          <ac:spMkLst>
            <pc:docMk/>
            <pc:sldMk cId="695178281" sldId="413"/>
            <ac:spMk id="37" creationId="{7A64FE73-018D-444B-87BC-25A4FF99FD87}"/>
          </ac:spMkLst>
        </pc:spChg>
        <pc:spChg chg="mod">
          <ac:chgData name="Ankhmandal G" userId="0a4f308d-95b0-4443-8ad3-de5457ea7b99" providerId="ADAL" clId="{0DCD170F-1DFB-4F86-9BBD-763FA51F965B}" dt="2021-03-03T07:18:46.878" v="3633"/>
          <ac:spMkLst>
            <pc:docMk/>
            <pc:sldMk cId="695178281" sldId="413"/>
            <ac:spMk id="38" creationId="{8287A6FB-AC93-4F7C-B28F-C73947B50C15}"/>
          </ac:spMkLst>
        </pc:spChg>
        <pc:spChg chg="mod">
          <ac:chgData name="Ankhmandal G" userId="0a4f308d-95b0-4443-8ad3-de5457ea7b99" providerId="ADAL" clId="{0DCD170F-1DFB-4F86-9BBD-763FA51F965B}" dt="2021-03-03T07:18:46.878" v="3633"/>
          <ac:spMkLst>
            <pc:docMk/>
            <pc:sldMk cId="695178281" sldId="413"/>
            <ac:spMk id="39" creationId="{56FED2EB-9130-4975-9837-979DCAAD9421}"/>
          </ac:spMkLst>
        </pc:spChg>
        <pc:spChg chg="mod">
          <ac:chgData name="Ankhmandal G" userId="0a4f308d-95b0-4443-8ad3-de5457ea7b99" providerId="ADAL" clId="{0DCD170F-1DFB-4F86-9BBD-763FA51F965B}" dt="2021-03-03T07:18:46.878" v="3633"/>
          <ac:spMkLst>
            <pc:docMk/>
            <pc:sldMk cId="695178281" sldId="413"/>
            <ac:spMk id="40" creationId="{35C604D9-E45B-4A6C-A1AD-D529B7528894}"/>
          </ac:spMkLst>
        </pc:spChg>
        <pc:spChg chg="mod">
          <ac:chgData name="Ankhmandal G" userId="0a4f308d-95b0-4443-8ad3-de5457ea7b99" providerId="ADAL" clId="{0DCD170F-1DFB-4F86-9BBD-763FA51F965B}" dt="2021-03-03T07:18:46.878" v="3633"/>
          <ac:spMkLst>
            <pc:docMk/>
            <pc:sldMk cId="695178281" sldId="413"/>
            <ac:spMk id="41" creationId="{6B6C4114-F8CC-4744-8000-383745D20835}"/>
          </ac:spMkLst>
        </pc:spChg>
        <pc:spChg chg="mod">
          <ac:chgData name="Ankhmandal G" userId="0a4f308d-95b0-4443-8ad3-de5457ea7b99" providerId="ADAL" clId="{0DCD170F-1DFB-4F86-9BBD-763FA51F965B}" dt="2021-03-03T07:18:46.878" v="3633"/>
          <ac:spMkLst>
            <pc:docMk/>
            <pc:sldMk cId="695178281" sldId="413"/>
            <ac:spMk id="42" creationId="{F3C6EF46-6392-41FB-9AEF-9562625375AA}"/>
          </ac:spMkLst>
        </pc:spChg>
        <pc:spChg chg="mod">
          <ac:chgData name="Ankhmandal G" userId="0a4f308d-95b0-4443-8ad3-de5457ea7b99" providerId="ADAL" clId="{0DCD170F-1DFB-4F86-9BBD-763FA51F965B}" dt="2021-03-03T07:18:46.878" v="3633"/>
          <ac:spMkLst>
            <pc:docMk/>
            <pc:sldMk cId="695178281" sldId="413"/>
            <ac:spMk id="43" creationId="{75943075-C19E-4ED4-B215-72BFA695FC25}"/>
          </ac:spMkLst>
        </pc:spChg>
        <pc:spChg chg="mod">
          <ac:chgData name="Ankhmandal G" userId="0a4f308d-95b0-4443-8ad3-de5457ea7b99" providerId="ADAL" clId="{0DCD170F-1DFB-4F86-9BBD-763FA51F965B}" dt="2021-02-22T14:03:56.698" v="133" actId="1076"/>
          <ac:spMkLst>
            <pc:docMk/>
            <pc:sldMk cId="695178281" sldId="413"/>
            <ac:spMk id="44" creationId="{00000000-0000-0000-0000-000000000000}"/>
          </ac:spMkLst>
        </pc:spChg>
        <pc:spChg chg="mod">
          <ac:chgData name="Ankhmandal G" userId="0a4f308d-95b0-4443-8ad3-de5457ea7b99" providerId="ADAL" clId="{0DCD170F-1DFB-4F86-9BBD-763FA51F965B}" dt="2021-03-03T07:18:46.878" v="3633"/>
          <ac:spMkLst>
            <pc:docMk/>
            <pc:sldMk cId="695178281" sldId="413"/>
            <ac:spMk id="45" creationId="{4FFD9F5D-52FD-4FD4-99F5-8658A97B10A5}"/>
          </ac:spMkLst>
        </pc:spChg>
        <pc:spChg chg="mod">
          <ac:chgData name="Ankhmandal G" userId="0a4f308d-95b0-4443-8ad3-de5457ea7b99" providerId="ADAL" clId="{0DCD170F-1DFB-4F86-9BBD-763FA51F965B}" dt="2021-03-03T07:18:46.878" v="3633"/>
          <ac:spMkLst>
            <pc:docMk/>
            <pc:sldMk cId="695178281" sldId="413"/>
            <ac:spMk id="46" creationId="{18E90331-F630-4B6D-BA0A-EA4E5C185B51}"/>
          </ac:spMkLst>
        </pc:spChg>
        <pc:spChg chg="mod">
          <ac:chgData name="Ankhmandal G" userId="0a4f308d-95b0-4443-8ad3-de5457ea7b99" providerId="ADAL" clId="{0DCD170F-1DFB-4F86-9BBD-763FA51F965B}" dt="2021-03-03T07:18:46.878" v="3633"/>
          <ac:spMkLst>
            <pc:docMk/>
            <pc:sldMk cId="695178281" sldId="413"/>
            <ac:spMk id="47" creationId="{BCCFF409-C238-4BF8-85F0-1AD7670B2511}"/>
          </ac:spMkLst>
        </pc:spChg>
        <pc:spChg chg="mod">
          <ac:chgData name="Ankhmandal G" userId="0a4f308d-95b0-4443-8ad3-de5457ea7b99" providerId="ADAL" clId="{0DCD170F-1DFB-4F86-9BBD-763FA51F965B}" dt="2021-02-22T14:03:56.698" v="133" actId="1076"/>
          <ac:spMkLst>
            <pc:docMk/>
            <pc:sldMk cId="695178281" sldId="413"/>
            <ac:spMk id="61" creationId="{00000000-0000-0000-0000-000000000000}"/>
          </ac:spMkLst>
        </pc:spChg>
        <pc:spChg chg="mod">
          <ac:chgData name="Ankhmandal G" userId="0a4f308d-95b0-4443-8ad3-de5457ea7b99" providerId="ADAL" clId="{0DCD170F-1DFB-4F86-9BBD-763FA51F965B}" dt="2021-02-22T14:05:14.018" v="143" actId="1076"/>
          <ac:spMkLst>
            <pc:docMk/>
            <pc:sldMk cId="695178281" sldId="413"/>
            <ac:spMk id="62" creationId="{00000000-0000-0000-0000-000000000000}"/>
          </ac:spMkLst>
        </pc:spChg>
        <pc:spChg chg="mod">
          <ac:chgData name="Ankhmandal G" userId="0a4f308d-95b0-4443-8ad3-de5457ea7b99" providerId="ADAL" clId="{0DCD170F-1DFB-4F86-9BBD-763FA51F965B}" dt="2021-03-03T07:17:31.896" v="3622" actId="20577"/>
          <ac:spMkLst>
            <pc:docMk/>
            <pc:sldMk cId="695178281" sldId="413"/>
            <ac:spMk id="63" creationId="{00000000-0000-0000-0000-000000000000}"/>
          </ac:spMkLst>
        </pc:spChg>
        <pc:grpChg chg="add del mod">
          <ac:chgData name="Ankhmandal G" userId="0a4f308d-95b0-4443-8ad3-de5457ea7b99" providerId="ADAL" clId="{0DCD170F-1DFB-4F86-9BBD-763FA51F965B}" dt="2021-03-03T07:19:42.247" v="3639" actId="478"/>
          <ac:grpSpMkLst>
            <pc:docMk/>
            <pc:sldMk cId="695178281" sldId="413"/>
            <ac:grpSpMk id="25" creationId="{AB44E8BD-A8FF-4A55-9FA3-0884D9D4211A}"/>
          </ac:grpSpMkLst>
        </pc:grpChg>
        <pc:grpChg chg="mod">
          <ac:chgData name="Ankhmandal G" userId="0a4f308d-95b0-4443-8ad3-de5457ea7b99" providerId="ADAL" clId="{0DCD170F-1DFB-4F86-9BBD-763FA51F965B}" dt="2021-03-03T07:18:46.878" v="3633"/>
          <ac:grpSpMkLst>
            <pc:docMk/>
            <pc:sldMk cId="695178281" sldId="413"/>
            <ac:grpSpMk id="36" creationId="{849B658F-3327-4104-BAEC-0855DFE0B924}"/>
          </ac:grpSpMkLst>
        </pc:grpChg>
        <pc:cxnChg chg="mod">
          <ac:chgData name="Ankhmandal G" userId="0a4f308d-95b0-4443-8ad3-de5457ea7b99" providerId="ADAL" clId="{0DCD170F-1DFB-4F86-9BBD-763FA51F965B}" dt="2021-03-03T07:12:27.137" v="3562" actId="1076"/>
          <ac:cxnSpMkLst>
            <pc:docMk/>
            <pc:sldMk cId="695178281" sldId="413"/>
            <ac:cxnSpMk id="22" creationId="{00000000-0000-0000-0000-000000000000}"/>
          </ac:cxnSpMkLst>
        </pc:cxnChg>
      </pc:sldChg>
      <pc:sldChg chg="add del">
        <pc:chgData name="Ankhmandal G" userId="0a4f308d-95b0-4443-8ad3-de5457ea7b99" providerId="ADAL" clId="{0DCD170F-1DFB-4F86-9BBD-763FA51F965B}" dt="2021-02-22T14:00:09.763" v="95"/>
        <pc:sldMkLst>
          <pc:docMk/>
          <pc:sldMk cId="1007854940" sldId="414"/>
        </pc:sldMkLst>
      </pc:sldChg>
      <pc:sldChg chg="addSp modSp add mod ord modTransition">
        <pc:chgData name="Ankhmandal G" userId="0a4f308d-95b0-4443-8ad3-de5457ea7b99" providerId="ADAL" clId="{0DCD170F-1DFB-4F86-9BBD-763FA51F965B}" dt="2021-03-03T07:59:59.919" v="4515"/>
        <pc:sldMkLst>
          <pc:docMk/>
          <pc:sldMk cId="1218619769" sldId="414"/>
        </pc:sldMkLst>
        <pc:spChg chg="mod">
          <ac:chgData name="Ankhmandal G" userId="0a4f308d-95b0-4443-8ad3-de5457ea7b99" providerId="ADAL" clId="{0DCD170F-1DFB-4F86-9BBD-763FA51F965B}" dt="2021-03-02T09:20:12.910" v="384" actId="20577"/>
          <ac:spMkLst>
            <pc:docMk/>
            <pc:sldMk cId="1218619769" sldId="414"/>
            <ac:spMk id="417" creationId="{00000000-0000-0000-0000-000000000000}"/>
          </ac:spMkLst>
        </pc:spChg>
        <pc:picChg chg="add mod">
          <ac:chgData name="Ankhmandal G" userId="0a4f308d-95b0-4443-8ad3-de5457ea7b99" providerId="ADAL" clId="{0DCD170F-1DFB-4F86-9BBD-763FA51F965B}" dt="2021-03-03T07:11:54.827" v="3559" actId="1076"/>
          <ac:picMkLst>
            <pc:docMk/>
            <pc:sldMk cId="1218619769" sldId="414"/>
            <ac:picMk id="1026" creationId="{46D3D55E-A917-4373-8EB3-B40C2B14CE40}"/>
          </ac:picMkLst>
        </pc:picChg>
      </pc:sldChg>
      <pc:sldChg chg="addSp delSp modSp add mod modTransition modAnim">
        <pc:chgData name="Ankhmandal G" userId="0a4f308d-95b0-4443-8ad3-de5457ea7b99" providerId="ADAL" clId="{0DCD170F-1DFB-4F86-9BBD-763FA51F965B}" dt="2021-03-03T08:21:26.414" v="4718"/>
        <pc:sldMkLst>
          <pc:docMk/>
          <pc:sldMk cId="1811669133" sldId="415"/>
        </pc:sldMkLst>
        <pc:spChg chg="add del mod">
          <ac:chgData name="Ankhmandal G" userId="0a4f308d-95b0-4443-8ad3-de5457ea7b99" providerId="ADAL" clId="{0DCD170F-1DFB-4F86-9BBD-763FA51F965B}" dt="2021-03-02T11:16:32.857" v="706" actId="478"/>
          <ac:spMkLst>
            <pc:docMk/>
            <pc:sldMk cId="1811669133" sldId="415"/>
            <ac:spMk id="2" creationId="{022BC02C-12B2-4925-834B-269A1E2C09A1}"/>
          </ac:spMkLst>
        </pc:spChg>
        <pc:spChg chg="add mod">
          <ac:chgData name="Ankhmandal G" userId="0a4f308d-95b0-4443-8ad3-de5457ea7b99" providerId="ADAL" clId="{0DCD170F-1DFB-4F86-9BBD-763FA51F965B}" dt="2021-03-02T11:16:31.299" v="705" actId="14100"/>
          <ac:spMkLst>
            <pc:docMk/>
            <pc:sldMk cId="1811669133" sldId="415"/>
            <ac:spMk id="3" creationId="{C148B455-67B3-4ED7-9828-8038A02D96E9}"/>
          </ac:spMkLst>
        </pc:spChg>
        <pc:spChg chg="add del mod">
          <ac:chgData name="Ankhmandal G" userId="0a4f308d-95b0-4443-8ad3-de5457ea7b99" providerId="ADAL" clId="{0DCD170F-1DFB-4F86-9BBD-763FA51F965B}" dt="2021-03-02T11:16:42.824" v="708"/>
          <ac:spMkLst>
            <pc:docMk/>
            <pc:sldMk cId="1811669133" sldId="415"/>
            <ac:spMk id="4" creationId="{4F852A92-AEFD-428E-9A39-DE2407FEDBC3}"/>
          </ac:spMkLst>
        </pc:spChg>
        <pc:spChg chg="add mod">
          <ac:chgData name="Ankhmandal G" userId="0a4f308d-95b0-4443-8ad3-de5457ea7b99" providerId="ADAL" clId="{0DCD170F-1DFB-4F86-9BBD-763FA51F965B}" dt="2021-03-02T11:31:11.161" v="1031" actId="6549"/>
          <ac:spMkLst>
            <pc:docMk/>
            <pc:sldMk cId="1811669133" sldId="415"/>
            <ac:spMk id="15" creationId="{28389753-F801-43C4-B96E-DB224BF7A6DC}"/>
          </ac:spMkLst>
        </pc:spChg>
        <pc:spChg chg="del">
          <ac:chgData name="Ankhmandal G" userId="0a4f308d-95b0-4443-8ad3-de5457ea7b99" providerId="ADAL" clId="{0DCD170F-1DFB-4F86-9BBD-763FA51F965B}" dt="2021-03-02T11:09:02.149" v="574" actId="478"/>
          <ac:spMkLst>
            <pc:docMk/>
            <pc:sldMk cId="1811669133" sldId="415"/>
            <ac:spMk id="511" creationId="{00000000-0000-0000-0000-000000000000}"/>
          </ac:spMkLst>
        </pc:spChg>
        <pc:spChg chg="del">
          <ac:chgData name="Ankhmandal G" userId="0a4f308d-95b0-4443-8ad3-de5457ea7b99" providerId="ADAL" clId="{0DCD170F-1DFB-4F86-9BBD-763FA51F965B}" dt="2021-03-02T11:09:03.950" v="575" actId="478"/>
          <ac:spMkLst>
            <pc:docMk/>
            <pc:sldMk cId="1811669133" sldId="415"/>
            <ac:spMk id="512" creationId="{00000000-0000-0000-0000-000000000000}"/>
          </ac:spMkLst>
        </pc:spChg>
        <pc:picChg chg="add mod modCrop">
          <ac:chgData name="Ankhmandal G" userId="0a4f308d-95b0-4443-8ad3-de5457ea7b99" providerId="ADAL" clId="{0DCD170F-1DFB-4F86-9BBD-763FA51F965B}" dt="2021-03-02T11:23:49.045" v="843" actId="1076"/>
          <ac:picMkLst>
            <pc:docMk/>
            <pc:sldMk cId="1811669133" sldId="415"/>
            <ac:picMk id="5" creationId="{999048C8-1992-417D-B29F-4C77C4155721}"/>
          </ac:picMkLst>
        </pc:picChg>
        <pc:picChg chg="add del mod">
          <ac:chgData name="Ankhmandal G" userId="0a4f308d-95b0-4443-8ad3-de5457ea7b99" providerId="ADAL" clId="{0DCD170F-1DFB-4F86-9BBD-763FA51F965B}" dt="2021-03-02T11:14:38.605" v="702" actId="478"/>
          <ac:picMkLst>
            <pc:docMk/>
            <pc:sldMk cId="1811669133" sldId="415"/>
            <ac:picMk id="4098" creationId="{395AAC25-9DC7-408F-8889-B45D07575586}"/>
          </ac:picMkLst>
        </pc:picChg>
        <pc:picChg chg="add del mod">
          <ac:chgData name="Ankhmandal G" userId="0a4f308d-95b0-4443-8ad3-de5457ea7b99" providerId="ADAL" clId="{0DCD170F-1DFB-4F86-9BBD-763FA51F965B}" dt="2021-03-02T11:26:42.249" v="884" actId="478"/>
          <ac:picMkLst>
            <pc:docMk/>
            <pc:sldMk cId="1811669133" sldId="415"/>
            <ac:picMk id="4104" creationId="{787EC13A-FDB3-4FC2-965E-FB289B7B277B}"/>
          </ac:picMkLst>
        </pc:picChg>
        <pc:picChg chg="add mod">
          <ac:chgData name="Ankhmandal G" userId="0a4f308d-95b0-4443-8ad3-de5457ea7b99" providerId="ADAL" clId="{0DCD170F-1DFB-4F86-9BBD-763FA51F965B}" dt="2021-03-02T11:29:30.621" v="1011" actId="1076"/>
          <ac:picMkLst>
            <pc:docMk/>
            <pc:sldMk cId="1811669133" sldId="415"/>
            <ac:picMk id="4106" creationId="{72388BF2-D094-47C5-99BF-CFF6E91F6305}"/>
          </ac:picMkLst>
        </pc:picChg>
        <pc:picChg chg="add mod">
          <ac:chgData name="Ankhmandal G" userId="0a4f308d-95b0-4443-8ad3-de5457ea7b99" providerId="ADAL" clId="{0DCD170F-1DFB-4F86-9BBD-763FA51F965B}" dt="2021-03-02T11:31:02.289" v="1029" actId="1076"/>
          <ac:picMkLst>
            <pc:docMk/>
            <pc:sldMk cId="1811669133" sldId="415"/>
            <ac:picMk id="4108" creationId="{42A95226-C24F-4D87-8626-1F84F7D2A5C7}"/>
          </ac:picMkLst>
        </pc:picChg>
        <pc:picChg chg="add mod">
          <ac:chgData name="Ankhmandal G" userId="0a4f308d-95b0-4443-8ad3-de5457ea7b99" providerId="ADAL" clId="{0DCD170F-1DFB-4F86-9BBD-763FA51F965B}" dt="2021-03-02T11:29:27.006" v="1009" actId="1076"/>
          <ac:picMkLst>
            <pc:docMk/>
            <pc:sldMk cId="1811669133" sldId="415"/>
            <ac:picMk id="4110" creationId="{7E79F052-19F1-4E6F-A34E-E2EF3A139278}"/>
          </ac:picMkLst>
        </pc:picChg>
        <pc:picChg chg="add del mod">
          <ac:chgData name="Ankhmandal G" userId="0a4f308d-95b0-4443-8ad3-de5457ea7b99" providerId="ADAL" clId="{0DCD170F-1DFB-4F86-9BBD-763FA51F965B}" dt="2021-03-02T11:30:34.401" v="1014" actId="478"/>
          <ac:picMkLst>
            <pc:docMk/>
            <pc:sldMk cId="1811669133" sldId="415"/>
            <ac:picMk id="4112" creationId="{48E6B329-3721-40ED-BF9D-7DC2324545F3}"/>
          </ac:picMkLst>
        </pc:picChg>
        <pc:picChg chg="add mod">
          <ac:chgData name="Ankhmandal G" userId="0a4f308d-95b0-4443-8ad3-de5457ea7b99" providerId="ADAL" clId="{0DCD170F-1DFB-4F86-9BBD-763FA51F965B}" dt="2021-03-02T11:31:01.282" v="1028" actId="1076"/>
          <ac:picMkLst>
            <pc:docMk/>
            <pc:sldMk cId="1811669133" sldId="415"/>
            <ac:picMk id="4114" creationId="{B1EFAAE9-1C04-4188-9A6E-37D19C4BFC45}"/>
          </ac:picMkLst>
        </pc:picChg>
      </pc:sldChg>
      <pc:sldChg chg="new del">
        <pc:chgData name="Ankhmandal G" userId="0a4f308d-95b0-4443-8ad3-de5457ea7b99" providerId="ADAL" clId="{0DCD170F-1DFB-4F86-9BBD-763FA51F965B}" dt="2021-03-02T11:08:23.751" v="572" actId="47"/>
        <pc:sldMkLst>
          <pc:docMk/>
          <pc:sldMk cId="2908795638" sldId="415"/>
        </pc:sldMkLst>
      </pc:sldChg>
      <pc:sldChg chg="addSp modSp new mod ord modTransition modAnim">
        <pc:chgData name="Ankhmandal G" userId="0a4f308d-95b0-4443-8ad3-de5457ea7b99" providerId="ADAL" clId="{0DCD170F-1DFB-4F86-9BBD-763FA51F965B}" dt="2021-03-03T08:20:08.615" v="4706" actId="1076"/>
        <pc:sldMkLst>
          <pc:docMk/>
          <pc:sldMk cId="3534359840" sldId="416"/>
        </pc:sldMkLst>
        <pc:spChg chg="add mod ord">
          <ac:chgData name="Ankhmandal G" userId="0a4f308d-95b0-4443-8ad3-de5457ea7b99" providerId="ADAL" clId="{0DCD170F-1DFB-4F86-9BBD-763FA51F965B}" dt="2021-03-03T08:20:03.651" v="4703" actId="1076"/>
          <ac:spMkLst>
            <pc:docMk/>
            <pc:sldMk cId="3534359840" sldId="416"/>
            <ac:spMk id="4" creationId="{7EDA10AA-DF41-413C-B5D1-FF37B34DB0D0}"/>
          </ac:spMkLst>
        </pc:spChg>
        <pc:picChg chg="add mod">
          <ac:chgData name="Ankhmandal G" userId="0a4f308d-95b0-4443-8ad3-de5457ea7b99" providerId="ADAL" clId="{0DCD170F-1DFB-4F86-9BBD-763FA51F965B}" dt="2021-03-03T08:11:23.667" v="4627" actId="1076"/>
          <ac:picMkLst>
            <pc:docMk/>
            <pc:sldMk cId="3534359840" sldId="416"/>
            <ac:picMk id="3" creationId="{394E3DA8-5C2C-4991-BB16-701ED6655121}"/>
          </ac:picMkLst>
        </pc:picChg>
        <pc:picChg chg="add mod">
          <ac:chgData name="Ankhmandal G" userId="0a4f308d-95b0-4443-8ad3-de5457ea7b99" providerId="ADAL" clId="{0DCD170F-1DFB-4F86-9BBD-763FA51F965B}" dt="2021-03-03T08:20:08.615" v="4706" actId="1076"/>
          <ac:picMkLst>
            <pc:docMk/>
            <pc:sldMk cId="3534359840" sldId="416"/>
            <ac:picMk id="11266" creationId="{66C03B36-6113-4D1C-88B5-A87DD1B68327}"/>
          </ac:picMkLst>
        </pc:picChg>
      </pc:sldChg>
      <pc:sldChg chg="addSp delSp modSp new mod ord delAnim modAnim">
        <pc:chgData name="Ankhmandal G" userId="0a4f308d-95b0-4443-8ad3-de5457ea7b99" providerId="ADAL" clId="{0DCD170F-1DFB-4F86-9BBD-763FA51F965B}" dt="2021-03-03T08:13:53.615" v="4650" actId="170"/>
        <pc:sldMkLst>
          <pc:docMk/>
          <pc:sldMk cId="1598117627" sldId="417"/>
        </pc:sldMkLst>
        <pc:spChg chg="add del">
          <ac:chgData name="Ankhmandal G" userId="0a4f308d-95b0-4443-8ad3-de5457ea7b99" providerId="ADAL" clId="{0DCD170F-1DFB-4F86-9BBD-763FA51F965B}" dt="2021-03-03T02:09:15.418" v="1739" actId="478"/>
          <ac:spMkLst>
            <pc:docMk/>
            <pc:sldMk cId="1598117627" sldId="417"/>
            <ac:spMk id="3" creationId="{B10E5E5C-3C0B-42AC-9280-B42EAC267AE4}"/>
          </ac:spMkLst>
        </pc:spChg>
        <pc:spChg chg="add mod ord">
          <ac:chgData name="Ankhmandal G" userId="0a4f308d-95b0-4443-8ad3-de5457ea7b99" providerId="ADAL" clId="{0DCD170F-1DFB-4F86-9BBD-763FA51F965B}" dt="2021-03-03T02:10:33.366" v="1750" actId="1076"/>
          <ac:spMkLst>
            <pc:docMk/>
            <pc:sldMk cId="1598117627" sldId="417"/>
            <ac:spMk id="4" creationId="{4C0DF19F-7E45-4902-A64C-BEA793105A6D}"/>
          </ac:spMkLst>
        </pc:spChg>
        <pc:spChg chg="add mod ord">
          <ac:chgData name="Ankhmandal G" userId="0a4f308d-95b0-4443-8ad3-de5457ea7b99" providerId="ADAL" clId="{0DCD170F-1DFB-4F86-9BBD-763FA51F965B}" dt="2021-03-03T02:11:12.287" v="1754" actId="1076"/>
          <ac:spMkLst>
            <pc:docMk/>
            <pc:sldMk cId="1598117627" sldId="417"/>
            <ac:spMk id="6" creationId="{920B5AB2-DB16-42BC-A663-270EC045EBB4}"/>
          </ac:spMkLst>
        </pc:spChg>
        <pc:spChg chg="add mod">
          <ac:chgData name="Ankhmandal G" userId="0a4f308d-95b0-4443-8ad3-de5457ea7b99" providerId="ADAL" clId="{0DCD170F-1DFB-4F86-9BBD-763FA51F965B}" dt="2021-03-03T02:11:03.137" v="1752" actId="1076"/>
          <ac:spMkLst>
            <pc:docMk/>
            <pc:sldMk cId="1598117627" sldId="417"/>
            <ac:spMk id="7" creationId="{DF0AC8BE-A409-4BFB-A6A4-544124C0894D}"/>
          </ac:spMkLst>
        </pc:spChg>
        <pc:spChg chg="mod topLvl">
          <ac:chgData name="Ankhmandal G" userId="0a4f308d-95b0-4443-8ad3-de5457ea7b99" providerId="ADAL" clId="{0DCD170F-1DFB-4F86-9BBD-763FA51F965B}" dt="2021-03-03T02:06:30.623" v="1735" actId="207"/>
          <ac:spMkLst>
            <pc:docMk/>
            <pc:sldMk cId="1598117627" sldId="417"/>
            <ac:spMk id="9" creationId="{25611B58-358B-4CBA-9202-53FBF1FCF02C}"/>
          </ac:spMkLst>
        </pc:spChg>
        <pc:spChg chg="del mod topLvl">
          <ac:chgData name="Ankhmandal G" userId="0a4f308d-95b0-4443-8ad3-de5457ea7b99" providerId="ADAL" clId="{0DCD170F-1DFB-4F86-9BBD-763FA51F965B}" dt="2021-03-03T02:06:10.867" v="1732" actId="478"/>
          <ac:spMkLst>
            <pc:docMk/>
            <pc:sldMk cId="1598117627" sldId="417"/>
            <ac:spMk id="10" creationId="{3A8E4C73-97B9-48FF-B2E2-B77FB11B8006}"/>
          </ac:spMkLst>
        </pc:spChg>
        <pc:grpChg chg="add del mod">
          <ac:chgData name="Ankhmandal G" userId="0a4f308d-95b0-4443-8ad3-de5457ea7b99" providerId="ADAL" clId="{0DCD170F-1DFB-4F86-9BBD-763FA51F965B}" dt="2021-03-03T02:06:10.867" v="1732" actId="478"/>
          <ac:grpSpMkLst>
            <pc:docMk/>
            <pc:sldMk cId="1598117627" sldId="417"/>
            <ac:grpSpMk id="8" creationId="{21D900B6-5474-473B-A63D-9FC12598BDFE}"/>
          </ac:grpSpMkLst>
        </pc:grpChg>
        <pc:picChg chg="add mod">
          <ac:chgData name="Ankhmandal G" userId="0a4f308d-95b0-4443-8ad3-de5457ea7b99" providerId="ADAL" clId="{0DCD170F-1DFB-4F86-9BBD-763FA51F965B}" dt="2021-03-03T02:05:47.848" v="1725" actId="1076"/>
          <ac:picMkLst>
            <pc:docMk/>
            <pc:sldMk cId="1598117627" sldId="417"/>
            <ac:picMk id="1026" creationId="{9253FEF7-F762-4342-B9E5-BEB049F6676A}"/>
          </ac:picMkLst>
        </pc:picChg>
        <pc:picChg chg="add del mod">
          <ac:chgData name="Ankhmandal G" userId="0a4f308d-95b0-4443-8ad3-de5457ea7b99" providerId="ADAL" clId="{0DCD170F-1DFB-4F86-9BBD-763FA51F965B}" dt="2021-03-03T01:59:15.292" v="1476" actId="478"/>
          <ac:picMkLst>
            <pc:docMk/>
            <pc:sldMk cId="1598117627" sldId="417"/>
            <ac:picMk id="1028" creationId="{DE000679-65FD-477F-8F82-96580E5EE120}"/>
          </ac:picMkLst>
        </pc:picChg>
        <pc:picChg chg="add mod">
          <ac:chgData name="Ankhmandal G" userId="0a4f308d-95b0-4443-8ad3-de5457ea7b99" providerId="ADAL" clId="{0DCD170F-1DFB-4F86-9BBD-763FA51F965B}" dt="2021-03-03T08:13:53.615" v="4650" actId="170"/>
          <ac:picMkLst>
            <pc:docMk/>
            <pc:sldMk cId="1598117627" sldId="417"/>
            <ac:picMk id="1030" creationId="{9846A900-9F9E-4A28-9B45-E63E4C3298AA}"/>
          </ac:picMkLst>
        </pc:picChg>
      </pc:sldChg>
      <pc:sldChg chg="new del">
        <pc:chgData name="Ankhmandal G" userId="0a4f308d-95b0-4443-8ad3-de5457ea7b99" providerId="ADAL" clId="{0DCD170F-1DFB-4F86-9BBD-763FA51F965B}" dt="2021-03-02T11:31:16.414" v="1033" actId="47"/>
        <pc:sldMkLst>
          <pc:docMk/>
          <pc:sldMk cId="1985226763" sldId="417"/>
        </pc:sldMkLst>
      </pc:sldChg>
      <pc:sldChg chg="new del">
        <pc:chgData name="Ankhmandal G" userId="0a4f308d-95b0-4443-8ad3-de5457ea7b99" providerId="ADAL" clId="{0DCD170F-1DFB-4F86-9BBD-763FA51F965B}" dt="2021-03-02T11:32:44.796" v="1143" actId="47"/>
        <pc:sldMkLst>
          <pc:docMk/>
          <pc:sldMk cId="2891053835" sldId="417"/>
        </pc:sldMkLst>
      </pc:sldChg>
      <pc:sldChg chg="new del">
        <pc:chgData name="Ankhmandal G" userId="0a4f308d-95b0-4443-8ad3-de5457ea7b99" providerId="ADAL" clId="{0DCD170F-1DFB-4F86-9BBD-763FA51F965B}" dt="2021-03-03T02:14:57.217" v="1756" actId="47"/>
        <pc:sldMkLst>
          <pc:docMk/>
          <pc:sldMk cId="25415017" sldId="418"/>
        </pc:sldMkLst>
      </pc:sldChg>
      <pc:sldChg chg="addSp delSp modSp new mod modAnim">
        <pc:chgData name="Ankhmandal G" userId="0a4f308d-95b0-4443-8ad3-de5457ea7b99" providerId="ADAL" clId="{0DCD170F-1DFB-4F86-9BBD-763FA51F965B}" dt="2021-03-03T08:15:20.872" v="4664"/>
        <pc:sldMkLst>
          <pc:docMk/>
          <pc:sldMk cId="159000656" sldId="418"/>
        </pc:sldMkLst>
        <pc:spChg chg="mod">
          <ac:chgData name="Ankhmandal G" userId="0a4f308d-95b0-4443-8ad3-de5457ea7b99" providerId="ADAL" clId="{0DCD170F-1DFB-4F86-9BBD-763FA51F965B}" dt="2021-03-03T03:40:24.891" v="2567" actId="122"/>
          <ac:spMkLst>
            <pc:docMk/>
            <pc:sldMk cId="159000656" sldId="418"/>
            <ac:spMk id="2" creationId="{EC453838-B0FD-4AA8-96C7-0A73ACF482EF}"/>
          </ac:spMkLst>
        </pc:spChg>
        <pc:spChg chg="mod">
          <ac:chgData name="Ankhmandal G" userId="0a4f308d-95b0-4443-8ad3-de5457ea7b99" providerId="ADAL" clId="{0DCD170F-1DFB-4F86-9BBD-763FA51F965B}" dt="2021-03-03T03:40:24.891" v="2567" actId="122"/>
          <ac:spMkLst>
            <pc:docMk/>
            <pc:sldMk cId="159000656" sldId="418"/>
            <ac:spMk id="3" creationId="{A318F052-BC61-41C3-BD20-40147B5B6C23}"/>
          </ac:spMkLst>
        </pc:spChg>
        <pc:spChg chg="add del mod">
          <ac:chgData name="Ankhmandal G" userId="0a4f308d-95b0-4443-8ad3-de5457ea7b99" providerId="ADAL" clId="{0DCD170F-1DFB-4F86-9BBD-763FA51F965B}" dt="2021-03-03T03:26:07.208" v="2236" actId="478"/>
          <ac:spMkLst>
            <pc:docMk/>
            <pc:sldMk cId="159000656" sldId="418"/>
            <ac:spMk id="4" creationId="{401DF8A5-CFCE-4F5C-8FDE-AD6DCE2B456A}"/>
          </ac:spMkLst>
        </pc:spChg>
        <pc:spChg chg="add del mod">
          <ac:chgData name="Ankhmandal G" userId="0a4f308d-95b0-4443-8ad3-de5457ea7b99" providerId="ADAL" clId="{0DCD170F-1DFB-4F86-9BBD-763FA51F965B}" dt="2021-03-03T03:26:07.208" v="2236" actId="478"/>
          <ac:spMkLst>
            <pc:docMk/>
            <pc:sldMk cId="159000656" sldId="418"/>
            <ac:spMk id="5" creationId="{623497F8-084D-4CCE-A09C-9326DE09F671}"/>
          </ac:spMkLst>
        </pc:spChg>
        <pc:spChg chg="add del mod">
          <ac:chgData name="Ankhmandal G" userId="0a4f308d-95b0-4443-8ad3-de5457ea7b99" providerId="ADAL" clId="{0DCD170F-1DFB-4F86-9BBD-763FA51F965B}" dt="2021-03-03T03:26:07.208" v="2236" actId="478"/>
          <ac:spMkLst>
            <pc:docMk/>
            <pc:sldMk cId="159000656" sldId="418"/>
            <ac:spMk id="6" creationId="{0D1C1366-52A7-414D-9CA0-F839EA940A5C}"/>
          </ac:spMkLst>
        </pc:spChg>
        <pc:spChg chg="mod">
          <ac:chgData name="Ankhmandal G" userId="0a4f308d-95b0-4443-8ad3-de5457ea7b99" providerId="ADAL" clId="{0DCD170F-1DFB-4F86-9BBD-763FA51F965B}" dt="2021-03-03T03:41:34.759" v="2599" actId="207"/>
          <ac:spMkLst>
            <pc:docMk/>
            <pc:sldMk cId="159000656" sldId="418"/>
            <ac:spMk id="12" creationId="{EE44750A-B3A0-4C39-A803-FCBCA6539BC4}"/>
          </ac:spMkLst>
        </pc:spChg>
        <pc:spChg chg="mod">
          <ac:chgData name="Ankhmandal G" userId="0a4f308d-95b0-4443-8ad3-de5457ea7b99" providerId="ADAL" clId="{0DCD170F-1DFB-4F86-9BBD-763FA51F965B}" dt="2021-03-03T07:41:45.688" v="4166" actId="20577"/>
          <ac:spMkLst>
            <pc:docMk/>
            <pc:sldMk cId="159000656" sldId="418"/>
            <ac:spMk id="13" creationId="{F40B616B-5FCB-4D4B-9BFD-9B1A42300A84}"/>
          </ac:spMkLst>
        </pc:spChg>
        <pc:spChg chg="mod">
          <ac:chgData name="Ankhmandal G" userId="0a4f308d-95b0-4443-8ad3-de5457ea7b99" providerId="ADAL" clId="{0DCD170F-1DFB-4F86-9BBD-763FA51F965B}" dt="2021-03-03T03:41:38.111" v="2600" actId="207"/>
          <ac:spMkLst>
            <pc:docMk/>
            <pc:sldMk cId="159000656" sldId="418"/>
            <ac:spMk id="14" creationId="{81895A0C-5CC8-4760-AD50-D09F75A9D6DF}"/>
          </ac:spMkLst>
        </pc:spChg>
        <pc:spChg chg="mod">
          <ac:chgData name="Ankhmandal G" userId="0a4f308d-95b0-4443-8ad3-de5457ea7b99" providerId="ADAL" clId="{0DCD170F-1DFB-4F86-9BBD-763FA51F965B}" dt="2021-03-03T04:03:48.570" v="2970" actId="207"/>
          <ac:spMkLst>
            <pc:docMk/>
            <pc:sldMk cId="159000656" sldId="418"/>
            <ac:spMk id="15" creationId="{90F2FC27-5162-4578-8F4F-80D579299E62}"/>
          </ac:spMkLst>
        </pc:spChg>
        <pc:spChg chg="mod">
          <ac:chgData name="Ankhmandal G" userId="0a4f308d-95b0-4443-8ad3-de5457ea7b99" providerId="ADAL" clId="{0DCD170F-1DFB-4F86-9BBD-763FA51F965B}" dt="2021-03-03T03:40:24.891" v="2567" actId="122"/>
          <ac:spMkLst>
            <pc:docMk/>
            <pc:sldMk cId="159000656" sldId="418"/>
            <ac:spMk id="16" creationId="{BFCA12B3-4374-4EC1-B113-D83A17DCE0E4}"/>
          </ac:spMkLst>
        </pc:spChg>
        <pc:spChg chg="mod">
          <ac:chgData name="Ankhmandal G" userId="0a4f308d-95b0-4443-8ad3-de5457ea7b99" providerId="ADAL" clId="{0DCD170F-1DFB-4F86-9BBD-763FA51F965B}" dt="2021-03-03T03:41:31.184" v="2598" actId="207"/>
          <ac:spMkLst>
            <pc:docMk/>
            <pc:sldMk cId="159000656" sldId="418"/>
            <ac:spMk id="17" creationId="{E8891A38-A50B-44D3-B994-8641508D9881}"/>
          </ac:spMkLst>
        </pc:spChg>
        <pc:spChg chg="del mod">
          <ac:chgData name="Ankhmandal G" userId="0a4f308d-95b0-4443-8ad3-de5457ea7b99" providerId="ADAL" clId="{0DCD170F-1DFB-4F86-9BBD-763FA51F965B}" dt="2021-03-03T03:35:31.406" v="2467" actId="478"/>
          <ac:spMkLst>
            <pc:docMk/>
            <pc:sldMk cId="159000656" sldId="418"/>
            <ac:spMk id="19" creationId="{56DCF0B7-60EE-4571-9D80-3A368B17BAD2}"/>
          </ac:spMkLst>
        </pc:spChg>
        <pc:spChg chg="del mod">
          <ac:chgData name="Ankhmandal G" userId="0a4f308d-95b0-4443-8ad3-de5457ea7b99" providerId="ADAL" clId="{0DCD170F-1DFB-4F86-9BBD-763FA51F965B}" dt="2021-03-03T03:35:29.270" v="2466" actId="478"/>
          <ac:spMkLst>
            <pc:docMk/>
            <pc:sldMk cId="159000656" sldId="418"/>
            <ac:spMk id="20" creationId="{8B4814C0-CE1B-48AC-A388-2AA991BD9CA5}"/>
          </ac:spMkLst>
        </pc:spChg>
        <pc:spChg chg="mod">
          <ac:chgData name="Ankhmandal G" userId="0a4f308d-95b0-4443-8ad3-de5457ea7b99" providerId="ADAL" clId="{0DCD170F-1DFB-4F86-9BBD-763FA51F965B}" dt="2021-03-03T07:41:30.478" v="4148" actId="14100"/>
          <ac:spMkLst>
            <pc:docMk/>
            <pc:sldMk cId="159000656" sldId="418"/>
            <ac:spMk id="21" creationId="{6EF85285-C927-4086-B3B8-1D2A6807821F}"/>
          </ac:spMkLst>
        </pc:spChg>
        <pc:spChg chg="mod">
          <ac:chgData name="Ankhmandal G" userId="0a4f308d-95b0-4443-8ad3-de5457ea7b99" providerId="ADAL" clId="{0DCD170F-1DFB-4F86-9BBD-763FA51F965B}" dt="2021-03-03T03:40:29.282" v="2568" actId="1076"/>
          <ac:spMkLst>
            <pc:docMk/>
            <pc:sldMk cId="159000656" sldId="418"/>
            <ac:spMk id="22" creationId="{9ED4D082-64ED-435F-95CB-75B3AF5BE33B}"/>
          </ac:spMkLst>
        </pc:spChg>
        <pc:spChg chg="mod">
          <ac:chgData name="Ankhmandal G" userId="0a4f308d-95b0-4443-8ad3-de5457ea7b99" providerId="ADAL" clId="{0DCD170F-1DFB-4F86-9BBD-763FA51F965B}" dt="2021-03-03T03:42:17.946" v="2618" actId="1076"/>
          <ac:spMkLst>
            <pc:docMk/>
            <pc:sldMk cId="159000656" sldId="418"/>
            <ac:spMk id="23" creationId="{A9AD35EF-90C1-45CA-8AD6-67AD7C0B8620}"/>
          </ac:spMkLst>
        </pc:spChg>
        <pc:spChg chg="mod">
          <ac:chgData name="Ankhmandal G" userId="0a4f308d-95b0-4443-8ad3-de5457ea7b99" providerId="ADAL" clId="{0DCD170F-1DFB-4F86-9BBD-763FA51F965B}" dt="2021-03-03T03:41:24.206" v="2597" actId="207"/>
          <ac:spMkLst>
            <pc:docMk/>
            <pc:sldMk cId="159000656" sldId="418"/>
            <ac:spMk id="24" creationId="{F2CD595A-126F-4B77-970B-BA0A872C9520}"/>
          </ac:spMkLst>
        </pc:spChg>
        <pc:spChg chg="del mod">
          <ac:chgData name="Ankhmandal G" userId="0a4f308d-95b0-4443-8ad3-de5457ea7b99" providerId="ADAL" clId="{0DCD170F-1DFB-4F86-9BBD-763FA51F965B}" dt="2021-03-03T03:35:25.157" v="2463" actId="478"/>
          <ac:spMkLst>
            <pc:docMk/>
            <pc:sldMk cId="159000656" sldId="418"/>
            <ac:spMk id="25" creationId="{92620851-CA54-4836-ACCB-FFFB926A4562}"/>
          </ac:spMkLst>
        </pc:spChg>
        <pc:spChg chg="mod">
          <ac:chgData name="Ankhmandal G" userId="0a4f308d-95b0-4443-8ad3-de5457ea7b99" providerId="ADAL" clId="{0DCD170F-1DFB-4F86-9BBD-763FA51F965B}" dt="2021-03-03T03:41:07.575" v="2579" actId="20577"/>
          <ac:spMkLst>
            <pc:docMk/>
            <pc:sldMk cId="159000656" sldId="418"/>
            <ac:spMk id="26" creationId="{48D4E7D1-A820-450F-AFF6-0571358B67A0}"/>
          </ac:spMkLst>
        </pc:spChg>
        <pc:spChg chg="mod">
          <ac:chgData name="Ankhmandal G" userId="0a4f308d-95b0-4443-8ad3-de5457ea7b99" providerId="ADAL" clId="{0DCD170F-1DFB-4F86-9BBD-763FA51F965B}" dt="2021-03-03T03:40:24.891" v="2567" actId="122"/>
          <ac:spMkLst>
            <pc:docMk/>
            <pc:sldMk cId="159000656" sldId="418"/>
            <ac:spMk id="27" creationId="{2011FD58-BEA0-47D5-B1B7-551A6E73AAE9}"/>
          </ac:spMkLst>
        </pc:spChg>
        <pc:spChg chg="mod">
          <ac:chgData name="Ankhmandal G" userId="0a4f308d-95b0-4443-8ad3-de5457ea7b99" providerId="ADAL" clId="{0DCD170F-1DFB-4F86-9BBD-763FA51F965B}" dt="2021-03-03T03:40:24.891" v="2567" actId="122"/>
          <ac:spMkLst>
            <pc:docMk/>
            <pc:sldMk cId="159000656" sldId="418"/>
            <ac:spMk id="28" creationId="{ABB304FE-B7CB-4F68-BF7B-7B48EE51F52A}"/>
          </ac:spMkLst>
        </pc:spChg>
        <pc:spChg chg="del mod">
          <ac:chgData name="Ankhmandal G" userId="0a4f308d-95b0-4443-8ad3-de5457ea7b99" providerId="ADAL" clId="{0DCD170F-1DFB-4F86-9BBD-763FA51F965B}" dt="2021-03-03T03:42:22.248" v="2620" actId="478"/>
          <ac:spMkLst>
            <pc:docMk/>
            <pc:sldMk cId="159000656" sldId="418"/>
            <ac:spMk id="29" creationId="{B8F7E551-223F-4806-8A2C-291254C16F56}"/>
          </ac:spMkLst>
        </pc:spChg>
        <pc:spChg chg="del mod">
          <ac:chgData name="Ankhmandal G" userId="0a4f308d-95b0-4443-8ad3-de5457ea7b99" providerId="ADAL" clId="{0DCD170F-1DFB-4F86-9BBD-763FA51F965B}" dt="2021-03-03T03:42:20.226" v="2619" actId="478"/>
          <ac:spMkLst>
            <pc:docMk/>
            <pc:sldMk cId="159000656" sldId="418"/>
            <ac:spMk id="30" creationId="{B1759957-6A61-4467-98FA-08B9DBD27A34}"/>
          </ac:spMkLst>
        </pc:spChg>
        <pc:spChg chg="mod">
          <ac:chgData name="Ankhmandal G" userId="0a4f308d-95b0-4443-8ad3-de5457ea7b99" providerId="ADAL" clId="{0DCD170F-1DFB-4F86-9BBD-763FA51F965B}" dt="2021-03-03T03:40:24.891" v="2567" actId="122"/>
          <ac:spMkLst>
            <pc:docMk/>
            <pc:sldMk cId="159000656" sldId="418"/>
            <ac:spMk id="31" creationId="{851F9EBE-0E7D-420A-96E3-4E4D21AF4F88}"/>
          </ac:spMkLst>
        </pc:spChg>
        <pc:spChg chg="mod">
          <ac:chgData name="Ankhmandal G" userId="0a4f308d-95b0-4443-8ad3-de5457ea7b99" providerId="ADAL" clId="{0DCD170F-1DFB-4F86-9BBD-763FA51F965B}" dt="2021-03-03T03:40:24.891" v="2567" actId="122"/>
          <ac:spMkLst>
            <pc:docMk/>
            <pc:sldMk cId="159000656" sldId="418"/>
            <ac:spMk id="32" creationId="{48D8B4E6-F2B5-47D4-976B-8B1FB39D10A6}"/>
          </ac:spMkLst>
        </pc:spChg>
        <pc:spChg chg="mod">
          <ac:chgData name="Ankhmandal G" userId="0a4f308d-95b0-4443-8ad3-de5457ea7b99" providerId="ADAL" clId="{0DCD170F-1DFB-4F86-9BBD-763FA51F965B}" dt="2021-03-03T03:40:24.891" v="2567" actId="122"/>
          <ac:spMkLst>
            <pc:docMk/>
            <pc:sldMk cId="159000656" sldId="418"/>
            <ac:spMk id="33" creationId="{008B6104-37F2-4E7B-9D22-B76D73516430}"/>
          </ac:spMkLst>
        </pc:spChg>
        <pc:grpChg chg="add mod">
          <ac:chgData name="Ankhmandal G" userId="0a4f308d-95b0-4443-8ad3-de5457ea7b99" providerId="ADAL" clId="{0DCD170F-1DFB-4F86-9BBD-763FA51F965B}" dt="2021-03-03T03:26:17.221" v="2240" actId="1076"/>
          <ac:grpSpMkLst>
            <pc:docMk/>
            <pc:sldMk cId="159000656" sldId="418"/>
            <ac:grpSpMk id="11" creationId="{5306B5D6-8904-44A5-AF8A-CB342CCBEFD1}"/>
          </ac:grpSpMkLst>
        </pc:grpChg>
        <pc:grpChg chg="add del mod">
          <ac:chgData name="Ankhmandal G" userId="0a4f308d-95b0-4443-8ad3-de5457ea7b99" providerId="ADAL" clId="{0DCD170F-1DFB-4F86-9BBD-763FA51F965B}" dt="2021-03-03T03:35:27.816" v="2465" actId="478"/>
          <ac:grpSpMkLst>
            <pc:docMk/>
            <pc:sldMk cId="159000656" sldId="418"/>
            <ac:grpSpMk id="18" creationId="{9F8022EB-6BC7-4E4B-92A8-5FA6B19E30A9}"/>
          </ac:grpSpMkLst>
        </pc:grpChg>
        <pc:cxnChg chg="add del mod">
          <ac:chgData name="Ankhmandal G" userId="0a4f308d-95b0-4443-8ad3-de5457ea7b99" providerId="ADAL" clId="{0DCD170F-1DFB-4F86-9BBD-763FA51F965B}" dt="2021-03-03T03:26:07.208" v="2236" actId="478"/>
          <ac:cxnSpMkLst>
            <pc:docMk/>
            <pc:sldMk cId="159000656" sldId="418"/>
            <ac:cxnSpMk id="7" creationId="{AA8174EF-061E-4886-AE27-3C1DC7D96D1F}"/>
          </ac:cxnSpMkLst>
        </pc:cxnChg>
        <pc:cxnChg chg="add del mod">
          <ac:chgData name="Ankhmandal G" userId="0a4f308d-95b0-4443-8ad3-de5457ea7b99" providerId="ADAL" clId="{0DCD170F-1DFB-4F86-9BBD-763FA51F965B}" dt="2021-03-03T03:26:07.208" v="2236" actId="478"/>
          <ac:cxnSpMkLst>
            <pc:docMk/>
            <pc:sldMk cId="159000656" sldId="418"/>
            <ac:cxnSpMk id="8" creationId="{C24AEE79-BB72-41D0-98A3-C3216D27396D}"/>
          </ac:cxnSpMkLst>
        </pc:cxnChg>
        <pc:cxnChg chg="add mod">
          <ac:chgData name="Ankhmandal G" userId="0a4f308d-95b0-4443-8ad3-de5457ea7b99" providerId="ADAL" clId="{0DCD170F-1DFB-4F86-9BBD-763FA51F965B}" dt="2021-03-03T03:26:07.208" v="2236" actId="478"/>
          <ac:cxnSpMkLst>
            <pc:docMk/>
            <pc:sldMk cId="159000656" sldId="418"/>
            <ac:cxnSpMk id="9" creationId="{14026CCF-E0CF-4585-ACE5-7A99E0B7EA92}"/>
          </ac:cxnSpMkLst>
        </pc:cxnChg>
        <pc:cxnChg chg="add del mod">
          <ac:chgData name="Ankhmandal G" userId="0a4f308d-95b0-4443-8ad3-de5457ea7b99" providerId="ADAL" clId="{0DCD170F-1DFB-4F86-9BBD-763FA51F965B}" dt="2021-03-03T03:26:07.208" v="2236" actId="478"/>
          <ac:cxnSpMkLst>
            <pc:docMk/>
            <pc:sldMk cId="159000656" sldId="418"/>
            <ac:cxnSpMk id="10" creationId="{C81E7C4C-FB04-4552-88C7-491060283E66}"/>
          </ac:cxnSpMkLst>
        </pc:cxnChg>
      </pc:sldChg>
      <pc:sldChg chg="addSp delSp modSp add mod modAnim">
        <pc:chgData name="Ankhmandal G" userId="0a4f308d-95b0-4443-8ad3-de5457ea7b99" providerId="ADAL" clId="{0DCD170F-1DFB-4F86-9BBD-763FA51F965B}" dt="2021-03-03T08:15:01.091" v="4661"/>
        <pc:sldMkLst>
          <pc:docMk/>
          <pc:sldMk cId="1363263480" sldId="419"/>
        </pc:sldMkLst>
        <pc:spChg chg="del">
          <ac:chgData name="Ankhmandal G" userId="0a4f308d-95b0-4443-8ad3-de5457ea7b99" providerId="ADAL" clId="{0DCD170F-1DFB-4F86-9BBD-763FA51F965B}" dt="2021-03-03T02:32:32.324" v="1873" actId="478"/>
          <ac:spMkLst>
            <pc:docMk/>
            <pc:sldMk cId="1363263480" sldId="419"/>
            <ac:spMk id="2" creationId="{DCCB3A60-6729-4000-85DB-B66F799316C2}"/>
          </ac:spMkLst>
        </pc:spChg>
        <pc:spChg chg="del">
          <ac:chgData name="Ankhmandal G" userId="0a4f308d-95b0-4443-8ad3-de5457ea7b99" providerId="ADAL" clId="{0DCD170F-1DFB-4F86-9BBD-763FA51F965B}" dt="2021-03-03T02:32:32.324" v="1873" actId="478"/>
          <ac:spMkLst>
            <pc:docMk/>
            <pc:sldMk cId="1363263480" sldId="419"/>
            <ac:spMk id="4" creationId="{4C0DF19F-7E45-4902-A64C-BEA793105A6D}"/>
          </ac:spMkLst>
        </pc:spChg>
        <pc:spChg chg="del">
          <ac:chgData name="Ankhmandal G" userId="0a4f308d-95b0-4443-8ad3-de5457ea7b99" providerId="ADAL" clId="{0DCD170F-1DFB-4F86-9BBD-763FA51F965B}" dt="2021-03-03T02:32:32.324" v="1873" actId="478"/>
          <ac:spMkLst>
            <pc:docMk/>
            <pc:sldMk cId="1363263480" sldId="419"/>
            <ac:spMk id="6" creationId="{920B5AB2-DB16-42BC-A663-270EC045EBB4}"/>
          </ac:spMkLst>
        </pc:spChg>
        <pc:spChg chg="del">
          <ac:chgData name="Ankhmandal G" userId="0a4f308d-95b0-4443-8ad3-de5457ea7b99" providerId="ADAL" clId="{0DCD170F-1DFB-4F86-9BBD-763FA51F965B}" dt="2021-03-03T02:32:32.324" v="1873" actId="478"/>
          <ac:spMkLst>
            <pc:docMk/>
            <pc:sldMk cId="1363263480" sldId="419"/>
            <ac:spMk id="7" creationId="{DF0AC8BE-A409-4BFB-A6A4-544124C0894D}"/>
          </ac:spMkLst>
        </pc:spChg>
        <pc:spChg chg="del">
          <ac:chgData name="Ankhmandal G" userId="0a4f308d-95b0-4443-8ad3-de5457ea7b99" providerId="ADAL" clId="{0DCD170F-1DFB-4F86-9BBD-763FA51F965B}" dt="2021-03-03T02:32:32.324" v="1873" actId="478"/>
          <ac:spMkLst>
            <pc:docMk/>
            <pc:sldMk cId="1363263480" sldId="419"/>
            <ac:spMk id="9" creationId="{25611B58-358B-4CBA-9202-53FBF1FCF02C}"/>
          </ac:spMkLst>
        </pc:spChg>
        <pc:spChg chg="add mod">
          <ac:chgData name="Ankhmandal G" userId="0a4f308d-95b0-4443-8ad3-de5457ea7b99" providerId="ADAL" clId="{0DCD170F-1DFB-4F86-9BBD-763FA51F965B}" dt="2021-03-03T02:51:52.994" v="2083" actId="1076"/>
          <ac:spMkLst>
            <pc:docMk/>
            <pc:sldMk cId="1363263480" sldId="419"/>
            <ac:spMk id="15" creationId="{FE446280-C177-4C4E-9024-D8D9A15EF7B0}"/>
          </ac:spMkLst>
        </pc:spChg>
        <pc:spChg chg="add mod">
          <ac:chgData name="Ankhmandal G" userId="0a4f308d-95b0-4443-8ad3-de5457ea7b99" providerId="ADAL" clId="{0DCD170F-1DFB-4F86-9BBD-763FA51F965B}" dt="2021-03-03T07:29:00.341" v="3960" actId="1076"/>
          <ac:spMkLst>
            <pc:docMk/>
            <pc:sldMk cId="1363263480" sldId="419"/>
            <ac:spMk id="16" creationId="{18FB48BF-2C4A-4340-8F82-48F9D0DCA208}"/>
          </ac:spMkLst>
        </pc:spChg>
        <pc:spChg chg="add mod">
          <ac:chgData name="Ankhmandal G" userId="0a4f308d-95b0-4443-8ad3-de5457ea7b99" providerId="ADAL" clId="{0DCD170F-1DFB-4F86-9BBD-763FA51F965B}" dt="2021-03-03T07:29:03.818" v="3962" actId="1076"/>
          <ac:spMkLst>
            <pc:docMk/>
            <pc:sldMk cId="1363263480" sldId="419"/>
            <ac:spMk id="17" creationId="{04D69B5F-3DCE-4A87-88B2-19BC4A227CCE}"/>
          </ac:spMkLst>
        </pc:spChg>
        <pc:picChg chg="del">
          <ac:chgData name="Ankhmandal G" userId="0a4f308d-95b0-4443-8ad3-de5457ea7b99" providerId="ADAL" clId="{0DCD170F-1DFB-4F86-9BBD-763FA51F965B}" dt="2021-03-03T02:32:32.324" v="1873" actId="478"/>
          <ac:picMkLst>
            <pc:docMk/>
            <pc:sldMk cId="1363263480" sldId="419"/>
            <ac:picMk id="1026" creationId="{9253FEF7-F762-4342-B9E5-BEB049F6676A}"/>
          </ac:picMkLst>
        </pc:picChg>
        <pc:picChg chg="del">
          <ac:chgData name="Ankhmandal G" userId="0a4f308d-95b0-4443-8ad3-de5457ea7b99" providerId="ADAL" clId="{0DCD170F-1DFB-4F86-9BBD-763FA51F965B}" dt="2021-03-03T02:32:32.324" v="1873" actId="478"/>
          <ac:picMkLst>
            <pc:docMk/>
            <pc:sldMk cId="1363263480" sldId="419"/>
            <ac:picMk id="1030" creationId="{9846A900-9F9E-4A28-9B45-E63E4C3298AA}"/>
          </ac:picMkLst>
        </pc:picChg>
        <pc:picChg chg="add mod">
          <ac:chgData name="Ankhmandal G" userId="0a4f308d-95b0-4443-8ad3-de5457ea7b99" providerId="ADAL" clId="{0DCD170F-1DFB-4F86-9BBD-763FA51F965B}" dt="2021-03-03T02:52:20.807" v="2093" actId="1076"/>
          <ac:picMkLst>
            <pc:docMk/>
            <pc:sldMk cId="1363263480" sldId="419"/>
            <ac:picMk id="3074" creationId="{4E012E22-F535-4E36-A390-F1BFB18DD139}"/>
          </ac:picMkLst>
        </pc:picChg>
        <pc:picChg chg="add mod">
          <ac:chgData name="Ankhmandal G" userId="0a4f308d-95b0-4443-8ad3-de5457ea7b99" providerId="ADAL" clId="{0DCD170F-1DFB-4F86-9BBD-763FA51F965B}" dt="2021-03-03T07:29:01.742" v="3961" actId="1076"/>
          <ac:picMkLst>
            <pc:docMk/>
            <pc:sldMk cId="1363263480" sldId="419"/>
            <ac:picMk id="3076" creationId="{4FFA02D9-84B3-45BA-8861-8B7E5A2676C6}"/>
          </ac:picMkLst>
        </pc:picChg>
        <pc:picChg chg="add del mod">
          <ac:chgData name="Ankhmandal G" userId="0a4f308d-95b0-4443-8ad3-de5457ea7b99" providerId="ADAL" clId="{0DCD170F-1DFB-4F86-9BBD-763FA51F965B}" dt="2021-03-03T02:45:58.129" v="1930" actId="478"/>
          <ac:picMkLst>
            <pc:docMk/>
            <pc:sldMk cId="1363263480" sldId="419"/>
            <ac:picMk id="3078" creationId="{F21547D8-1F2E-4922-A5DA-47894E369CD2}"/>
          </ac:picMkLst>
        </pc:picChg>
        <pc:picChg chg="add mod">
          <ac:chgData name="Ankhmandal G" userId="0a4f308d-95b0-4443-8ad3-de5457ea7b99" providerId="ADAL" clId="{0DCD170F-1DFB-4F86-9BBD-763FA51F965B}" dt="2021-03-03T07:29:04.797" v="3963" actId="1076"/>
          <ac:picMkLst>
            <pc:docMk/>
            <pc:sldMk cId="1363263480" sldId="419"/>
            <ac:picMk id="3080" creationId="{AA02E2D3-75EA-4065-BED9-7175261FB40E}"/>
          </ac:picMkLst>
        </pc:picChg>
        <pc:picChg chg="add mod">
          <ac:chgData name="Ankhmandal G" userId="0a4f308d-95b0-4443-8ad3-de5457ea7b99" providerId="ADAL" clId="{0DCD170F-1DFB-4F86-9BBD-763FA51F965B}" dt="2021-03-03T02:51:43.017" v="2080" actId="1076"/>
          <ac:picMkLst>
            <pc:docMk/>
            <pc:sldMk cId="1363263480" sldId="419"/>
            <ac:picMk id="3082" creationId="{81C66C52-0103-465F-87E7-362EC0F46381}"/>
          </ac:picMkLst>
        </pc:picChg>
        <pc:picChg chg="add mod">
          <ac:chgData name="Ankhmandal G" userId="0a4f308d-95b0-4443-8ad3-de5457ea7b99" providerId="ADAL" clId="{0DCD170F-1DFB-4F86-9BBD-763FA51F965B}" dt="2021-03-03T07:29:00.341" v="3960" actId="1076"/>
          <ac:picMkLst>
            <pc:docMk/>
            <pc:sldMk cId="1363263480" sldId="419"/>
            <ac:picMk id="3084" creationId="{9ED18E4A-F79A-4480-AC80-51FA59E5C942}"/>
          </ac:picMkLst>
        </pc:picChg>
      </pc:sldChg>
      <pc:sldChg chg="addSp delSp modSp new mod modAnim">
        <pc:chgData name="Ankhmandal G" userId="0a4f308d-95b0-4443-8ad3-de5457ea7b99" providerId="ADAL" clId="{0DCD170F-1DFB-4F86-9BBD-763FA51F965B}" dt="2021-03-03T08:14:32.284" v="4654"/>
        <pc:sldMkLst>
          <pc:docMk/>
          <pc:sldMk cId="665694800" sldId="420"/>
        </pc:sldMkLst>
        <pc:spChg chg="add del mod">
          <ac:chgData name="Ankhmandal G" userId="0a4f308d-95b0-4443-8ad3-de5457ea7b99" providerId="ADAL" clId="{0DCD170F-1DFB-4F86-9BBD-763FA51F965B}" dt="2021-03-03T03:04:30.917" v="2231" actId="478"/>
          <ac:spMkLst>
            <pc:docMk/>
            <pc:sldMk cId="665694800" sldId="420"/>
            <ac:spMk id="9" creationId="{7D21CD59-C051-4787-BF89-F8C755BA1EB9}"/>
          </ac:spMkLst>
        </pc:spChg>
        <pc:spChg chg="add mod">
          <ac:chgData name="Ankhmandal G" userId="0a4f308d-95b0-4443-8ad3-de5457ea7b99" providerId="ADAL" clId="{0DCD170F-1DFB-4F86-9BBD-763FA51F965B}" dt="2021-03-03T03:04:28.281" v="2230" actId="20577"/>
          <ac:spMkLst>
            <pc:docMk/>
            <pc:sldMk cId="665694800" sldId="420"/>
            <ac:spMk id="10" creationId="{EB68E5B9-366B-4422-9113-B75F229226E3}"/>
          </ac:spMkLst>
        </pc:spChg>
        <pc:spChg chg="add mod">
          <ac:chgData name="Ankhmandal G" userId="0a4f308d-95b0-4443-8ad3-de5457ea7b99" providerId="ADAL" clId="{0DCD170F-1DFB-4F86-9BBD-763FA51F965B}" dt="2021-03-03T03:04:10.240" v="2214" actId="1076"/>
          <ac:spMkLst>
            <pc:docMk/>
            <pc:sldMk cId="665694800" sldId="420"/>
            <ac:spMk id="11" creationId="{95EAE0DE-AEBA-4B84-AB67-92BCA8ECBC62}"/>
          </ac:spMkLst>
        </pc:spChg>
        <pc:spChg chg="add mod">
          <ac:chgData name="Ankhmandal G" userId="0a4f308d-95b0-4443-8ad3-de5457ea7b99" providerId="ADAL" clId="{0DCD170F-1DFB-4F86-9BBD-763FA51F965B}" dt="2021-03-03T03:03:53.663" v="2188" actId="20577"/>
          <ac:spMkLst>
            <pc:docMk/>
            <pc:sldMk cId="665694800" sldId="420"/>
            <ac:spMk id="12" creationId="{5D4105F1-D034-4C6E-8E31-22B1AF92BAE0}"/>
          </ac:spMkLst>
        </pc:spChg>
        <pc:spChg chg="add mod">
          <ac:chgData name="Ankhmandal G" userId="0a4f308d-95b0-4443-8ad3-de5457ea7b99" providerId="ADAL" clId="{0DCD170F-1DFB-4F86-9BBD-763FA51F965B}" dt="2021-03-03T03:04:37.449" v="2233" actId="1076"/>
          <ac:spMkLst>
            <pc:docMk/>
            <pc:sldMk cId="665694800" sldId="420"/>
            <ac:spMk id="13" creationId="{F87E0CE4-A6A6-46DB-A875-D03084A1EC6E}"/>
          </ac:spMkLst>
        </pc:spChg>
        <pc:spChg chg="add mod">
          <ac:chgData name="Ankhmandal G" userId="0a4f308d-95b0-4443-8ad3-de5457ea7b99" providerId="ADAL" clId="{0DCD170F-1DFB-4F86-9BBD-763FA51F965B}" dt="2021-03-03T03:04:33.092" v="2232" actId="1076"/>
          <ac:spMkLst>
            <pc:docMk/>
            <pc:sldMk cId="665694800" sldId="420"/>
            <ac:spMk id="14" creationId="{ADCBAFDE-8F64-489A-86F5-E874DA30B601}"/>
          </ac:spMkLst>
        </pc:spChg>
        <pc:picChg chg="add mod">
          <ac:chgData name="Ankhmandal G" userId="0a4f308d-95b0-4443-8ad3-de5457ea7b99" providerId="ADAL" clId="{0DCD170F-1DFB-4F86-9BBD-763FA51F965B}" dt="2021-03-03T03:03:04.073" v="2155" actId="1076"/>
          <ac:picMkLst>
            <pc:docMk/>
            <pc:sldMk cId="665694800" sldId="420"/>
            <ac:picMk id="4098" creationId="{BF1C7DF7-D3EF-4221-8163-F415E402B4B0}"/>
          </ac:picMkLst>
        </pc:picChg>
        <pc:picChg chg="add mod">
          <ac:chgData name="Ankhmandal G" userId="0a4f308d-95b0-4443-8ad3-de5457ea7b99" providerId="ADAL" clId="{0DCD170F-1DFB-4F86-9BBD-763FA51F965B}" dt="2021-03-03T03:04:14.325" v="2215" actId="1076"/>
          <ac:picMkLst>
            <pc:docMk/>
            <pc:sldMk cId="665694800" sldId="420"/>
            <ac:picMk id="4100" creationId="{57E5ED9F-E796-452A-BF69-A866BF637B5B}"/>
          </ac:picMkLst>
        </pc:picChg>
        <pc:picChg chg="add mod">
          <ac:chgData name="Ankhmandal G" userId="0a4f308d-95b0-4443-8ad3-de5457ea7b99" providerId="ADAL" clId="{0DCD170F-1DFB-4F86-9BBD-763FA51F965B}" dt="2021-03-03T03:02:14.782" v="2145" actId="1076"/>
          <ac:picMkLst>
            <pc:docMk/>
            <pc:sldMk cId="665694800" sldId="420"/>
            <ac:picMk id="4102" creationId="{85699D0D-816B-425D-BB0A-E3BC9364A14D}"/>
          </ac:picMkLst>
        </pc:picChg>
        <pc:picChg chg="add mod">
          <ac:chgData name="Ankhmandal G" userId="0a4f308d-95b0-4443-8ad3-de5457ea7b99" providerId="ADAL" clId="{0DCD170F-1DFB-4F86-9BBD-763FA51F965B}" dt="2021-03-03T03:00:44.389" v="2133" actId="1076"/>
          <ac:picMkLst>
            <pc:docMk/>
            <pc:sldMk cId="665694800" sldId="420"/>
            <ac:picMk id="4104" creationId="{987D6C6D-E905-44B4-B9A1-651793715ECA}"/>
          </ac:picMkLst>
        </pc:picChg>
        <pc:picChg chg="add mod">
          <ac:chgData name="Ankhmandal G" userId="0a4f308d-95b0-4443-8ad3-de5457ea7b99" providerId="ADAL" clId="{0DCD170F-1DFB-4F86-9BBD-763FA51F965B}" dt="2021-03-03T03:02:13.493" v="2144" actId="1076"/>
          <ac:picMkLst>
            <pc:docMk/>
            <pc:sldMk cId="665694800" sldId="420"/>
            <ac:picMk id="4106" creationId="{D91B54D8-2808-420B-BA20-0F4D15DFABEC}"/>
          </ac:picMkLst>
        </pc:picChg>
        <pc:picChg chg="add mod">
          <ac:chgData name="Ankhmandal G" userId="0a4f308d-95b0-4443-8ad3-de5457ea7b99" providerId="ADAL" clId="{0DCD170F-1DFB-4F86-9BBD-763FA51F965B}" dt="2021-03-03T03:03:02.946" v="2154" actId="1076"/>
          <ac:picMkLst>
            <pc:docMk/>
            <pc:sldMk cId="665694800" sldId="420"/>
            <ac:picMk id="4108" creationId="{6DA115BB-6D8B-4508-B610-E3F0F7400F3A}"/>
          </ac:picMkLst>
        </pc:picChg>
      </pc:sldChg>
      <pc:sldChg chg="addSp delSp modSp new del mod ord">
        <pc:chgData name="Ankhmandal G" userId="0a4f308d-95b0-4443-8ad3-de5457ea7b99" providerId="ADAL" clId="{0DCD170F-1DFB-4F86-9BBD-763FA51F965B}" dt="2021-03-03T07:10:42.772" v="3557" actId="47"/>
        <pc:sldMkLst>
          <pc:docMk/>
          <pc:sldMk cId="1793269762" sldId="421"/>
        </pc:sldMkLst>
        <pc:spChg chg="add del mod">
          <ac:chgData name="Ankhmandal G" userId="0a4f308d-95b0-4443-8ad3-de5457ea7b99" providerId="ADAL" clId="{0DCD170F-1DFB-4F86-9BBD-763FA51F965B}" dt="2021-03-03T03:54:12.067" v="2662" actId="478"/>
          <ac:spMkLst>
            <pc:docMk/>
            <pc:sldMk cId="1793269762" sldId="421"/>
            <ac:spMk id="3" creationId="{A5144F1D-BA5F-49A8-A46E-B97276212D53}"/>
          </ac:spMkLst>
        </pc:spChg>
      </pc:sldChg>
      <pc:sldChg chg="addSp delSp modSp new mod modAnim">
        <pc:chgData name="Ankhmandal G" userId="0a4f308d-95b0-4443-8ad3-de5457ea7b99" providerId="ADAL" clId="{0DCD170F-1DFB-4F86-9BBD-763FA51F965B}" dt="2021-03-03T08:24:04.889" v="4763" actId="20577"/>
        <pc:sldMkLst>
          <pc:docMk/>
          <pc:sldMk cId="230590808" sldId="422"/>
        </pc:sldMkLst>
        <pc:spChg chg="mod">
          <ac:chgData name="Ankhmandal G" userId="0a4f308d-95b0-4443-8ad3-de5457ea7b99" providerId="ADAL" clId="{0DCD170F-1DFB-4F86-9BBD-763FA51F965B}" dt="2021-03-03T03:54:36.503" v="2694" actId="122"/>
          <ac:spMkLst>
            <pc:docMk/>
            <pc:sldMk cId="230590808" sldId="422"/>
            <ac:spMk id="2" creationId="{185B6CF8-8302-4293-AEC4-BD80DD1ED16D}"/>
          </ac:spMkLst>
        </pc:spChg>
        <pc:spChg chg="mod">
          <ac:chgData name="Ankhmandal G" userId="0a4f308d-95b0-4443-8ad3-de5457ea7b99" providerId="ADAL" clId="{0DCD170F-1DFB-4F86-9BBD-763FA51F965B}" dt="2021-03-03T07:10:18.458" v="3525" actId="1076"/>
          <ac:spMkLst>
            <pc:docMk/>
            <pc:sldMk cId="230590808" sldId="422"/>
            <ac:spMk id="5" creationId="{57B449E0-53CD-4E98-BFD0-6235256FB5EE}"/>
          </ac:spMkLst>
        </pc:spChg>
        <pc:spChg chg="mod">
          <ac:chgData name="Ankhmandal G" userId="0a4f308d-95b0-4443-8ad3-de5457ea7b99" providerId="ADAL" clId="{0DCD170F-1DFB-4F86-9BBD-763FA51F965B}" dt="2021-03-03T03:57:09.794" v="2731" actId="1076"/>
          <ac:spMkLst>
            <pc:docMk/>
            <pc:sldMk cId="230590808" sldId="422"/>
            <ac:spMk id="6" creationId="{7C7D36D6-FCC5-4000-9669-287C0D8E8DC6}"/>
          </ac:spMkLst>
        </pc:spChg>
        <pc:spChg chg="mod">
          <ac:chgData name="Ankhmandal G" userId="0a4f308d-95b0-4443-8ad3-de5457ea7b99" providerId="ADAL" clId="{0DCD170F-1DFB-4F86-9BBD-763FA51F965B}" dt="2021-03-03T04:02:28.268" v="2922" actId="122"/>
          <ac:spMkLst>
            <pc:docMk/>
            <pc:sldMk cId="230590808" sldId="422"/>
            <ac:spMk id="7" creationId="{9AFE6FD4-C08E-4B1B-9B86-5F6119FD1C0E}"/>
          </ac:spMkLst>
        </pc:spChg>
        <pc:spChg chg="add mod">
          <ac:chgData name="Ankhmandal G" userId="0a4f308d-95b0-4443-8ad3-de5457ea7b99" providerId="ADAL" clId="{0DCD170F-1DFB-4F86-9BBD-763FA51F965B}" dt="2021-03-03T04:04:09.263" v="2973" actId="207"/>
          <ac:spMkLst>
            <pc:docMk/>
            <pc:sldMk cId="230590808" sldId="422"/>
            <ac:spMk id="8" creationId="{8EE460CC-DEEC-4645-8B54-12FF306F84A5}"/>
          </ac:spMkLst>
        </pc:spChg>
        <pc:spChg chg="add del mod">
          <ac:chgData name="Ankhmandal G" userId="0a4f308d-95b0-4443-8ad3-de5457ea7b99" providerId="ADAL" clId="{0DCD170F-1DFB-4F86-9BBD-763FA51F965B}" dt="2021-03-03T04:01:18.932" v="2822" actId="478"/>
          <ac:spMkLst>
            <pc:docMk/>
            <pc:sldMk cId="230590808" sldId="422"/>
            <ac:spMk id="9" creationId="{256BFF5B-2BB2-4664-9C27-300531451B78}"/>
          </ac:spMkLst>
        </pc:spChg>
        <pc:spChg chg="add mod">
          <ac:chgData name="Ankhmandal G" userId="0a4f308d-95b0-4443-8ad3-de5457ea7b99" providerId="ADAL" clId="{0DCD170F-1DFB-4F86-9BBD-763FA51F965B}" dt="2021-03-03T06:40:26.633" v="3039" actId="20577"/>
          <ac:spMkLst>
            <pc:docMk/>
            <pc:sldMk cId="230590808" sldId="422"/>
            <ac:spMk id="10" creationId="{A08D20F2-30A2-40E1-A86D-6EB02AA3BB56}"/>
          </ac:spMkLst>
        </pc:spChg>
        <pc:spChg chg="add mod">
          <ac:chgData name="Ankhmandal G" userId="0a4f308d-95b0-4443-8ad3-de5457ea7b99" providerId="ADAL" clId="{0DCD170F-1DFB-4F86-9BBD-763FA51F965B}" dt="2021-03-03T04:04:47.488" v="2979" actId="207"/>
          <ac:spMkLst>
            <pc:docMk/>
            <pc:sldMk cId="230590808" sldId="422"/>
            <ac:spMk id="11" creationId="{19658C7B-AFC1-497D-8DCF-5D4ACE498D4B}"/>
          </ac:spMkLst>
        </pc:spChg>
        <pc:spChg chg="add mod">
          <ac:chgData name="Ankhmandal G" userId="0a4f308d-95b0-4443-8ad3-de5457ea7b99" providerId="ADAL" clId="{0DCD170F-1DFB-4F86-9BBD-763FA51F965B}" dt="2021-03-03T04:04:21.849" v="2974" actId="207"/>
          <ac:spMkLst>
            <pc:docMk/>
            <pc:sldMk cId="230590808" sldId="422"/>
            <ac:spMk id="12" creationId="{29D6E6A3-A86E-4B8F-890C-D4E2FD75D698}"/>
          </ac:spMkLst>
        </pc:spChg>
        <pc:spChg chg="add mod">
          <ac:chgData name="Ankhmandal G" userId="0a4f308d-95b0-4443-8ad3-de5457ea7b99" providerId="ADAL" clId="{0DCD170F-1DFB-4F86-9BBD-763FA51F965B}" dt="2021-03-03T04:04:06.029" v="2972" actId="207"/>
          <ac:spMkLst>
            <pc:docMk/>
            <pc:sldMk cId="230590808" sldId="422"/>
            <ac:spMk id="13" creationId="{B0F6E4FF-CB96-463F-BDD7-AB9061AE1927}"/>
          </ac:spMkLst>
        </pc:spChg>
        <pc:spChg chg="add mod">
          <ac:chgData name="Ankhmandal G" userId="0a4f308d-95b0-4443-8ad3-de5457ea7b99" providerId="ADAL" clId="{0DCD170F-1DFB-4F86-9BBD-763FA51F965B}" dt="2021-03-03T04:04:02.229" v="2971" actId="207"/>
          <ac:spMkLst>
            <pc:docMk/>
            <pc:sldMk cId="230590808" sldId="422"/>
            <ac:spMk id="14" creationId="{24C3F15B-DC11-4A9F-B308-2DD790EC777B}"/>
          </ac:spMkLst>
        </pc:spChg>
        <pc:spChg chg="mod">
          <ac:chgData name="Ankhmandal G" userId="0a4f308d-95b0-4443-8ad3-de5457ea7b99" providerId="ADAL" clId="{0DCD170F-1DFB-4F86-9BBD-763FA51F965B}" dt="2021-03-03T08:15:49.601" v="4669" actId="571"/>
          <ac:spMkLst>
            <pc:docMk/>
            <pc:sldMk cId="230590808" sldId="422"/>
            <ac:spMk id="16" creationId="{9173A7E7-E620-41EA-A9A7-2491D188AB8B}"/>
          </ac:spMkLst>
        </pc:spChg>
        <pc:spChg chg="mod">
          <ac:chgData name="Ankhmandal G" userId="0a4f308d-95b0-4443-8ad3-de5457ea7b99" providerId="ADAL" clId="{0DCD170F-1DFB-4F86-9BBD-763FA51F965B}" dt="2021-03-03T08:24:04.889" v="4763" actId="20577"/>
          <ac:spMkLst>
            <pc:docMk/>
            <pc:sldMk cId="230590808" sldId="422"/>
            <ac:spMk id="17" creationId="{EF5C5720-589F-4463-8DE6-89FC82445395}"/>
          </ac:spMkLst>
        </pc:spChg>
        <pc:spChg chg="mod">
          <ac:chgData name="Ankhmandal G" userId="0a4f308d-95b0-4443-8ad3-de5457ea7b99" providerId="ADAL" clId="{0DCD170F-1DFB-4F86-9BBD-763FA51F965B}" dt="2021-03-03T08:15:49.601" v="4669" actId="571"/>
          <ac:spMkLst>
            <pc:docMk/>
            <pc:sldMk cId="230590808" sldId="422"/>
            <ac:spMk id="18" creationId="{10D79C90-73F0-4B22-BAD0-8308A67E158C}"/>
          </ac:spMkLst>
        </pc:spChg>
        <pc:spChg chg="add mod">
          <ac:chgData name="Ankhmandal G" userId="0a4f308d-95b0-4443-8ad3-de5457ea7b99" providerId="ADAL" clId="{0DCD170F-1DFB-4F86-9BBD-763FA51F965B}" dt="2021-03-03T08:15:49.601" v="4669" actId="571"/>
          <ac:spMkLst>
            <pc:docMk/>
            <pc:sldMk cId="230590808" sldId="422"/>
            <ac:spMk id="19" creationId="{FB78B78F-135D-4886-B9FD-08E171F3A09C}"/>
          </ac:spMkLst>
        </pc:spChg>
        <pc:spChg chg="add mod">
          <ac:chgData name="Ankhmandal G" userId="0a4f308d-95b0-4443-8ad3-de5457ea7b99" providerId="ADAL" clId="{0DCD170F-1DFB-4F86-9BBD-763FA51F965B}" dt="2021-03-03T08:15:49.601" v="4669" actId="571"/>
          <ac:spMkLst>
            <pc:docMk/>
            <pc:sldMk cId="230590808" sldId="422"/>
            <ac:spMk id="20" creationId="{89841E50-88AB-4AAE-8919-824D9685413E}"/>
          </ac:spMkLst>
        </pc:spChg>
        <pc:spChg chg="add mod">
          <ac:chgData name="Ankhmandal G" userId="0a4f308d-95b0-4443-8ad3-de5457ea7b99" providerId="ADAL" clId="{0DCD170F-1DFB-4F86-9BBD-763FA51F965B}" dt="2021-03-03T08:15:49.601" v="4669" actId="571"/>
          <ac:spMkLst>
            <pc:docMk/>
            <pc:sldMk cId="230590808" sldId="422"/>
            <ac:spMk id="21" creationId="{56E40B13-BFD3-4098-8323-F0462C8E6E1A}"/>
          </ac:spMkLst>
        </pc:spChg>
        <pc:spChg chg="add mod">
          <ac:chgData name="Ankhmandal G" userId="0a4f308d-95b0-4443-8ad3-de5457ea7b99" providerId="ADAL" clId="{0DCD170F-1DFB-4F86-9BBD-763FA51F965B}" dt="2021-03-03T08:15:49.601" v="4669" actId="571"/>
          <ac:spMkLst>
            <pc:docMk/>
            <pc:sldMk cId="230590808" sldId="422"/>
            <ac:spMk id="22" creationId="{EF6D09BC-EE84-4D3A-882E-9A0D78C1D4A1}"/>
          </ac:spMkLst>
        </pc:spChg>
        <pc:spChg chg="add mod">
          <ac:chgData name="Ankhmandal G" userId="0a4f308d-95b0-4443-8ad3-de5457ea7b99" providerId="ADAL" clId="{0DCD170F-1DFB-4F86-9BBD-763FA51F965B}" dt="2021-03-03T08:15:49.601" v="4669" actId="571"/>
          <ac:spMkLst>
            <pc:docMk/>
            <pc:sldMk cId="230590808" sldId="422"/>
            <ac:spMk id="23" creationId="{904FB9F3-284D-4B62-A14A-B0C3DF07F63C}"/>
          </ac:spMkLst>
        </pc:spChg>
        <pc:grpChg chg="add mod">
          <ac:chgData name="Ankhmandal G" userId="0a4f308d-95b0-4443-8ad3-de5457ea7b99" providerId="ADAL" clId="{0DCD170F-1DFB-4F86-9BBD-763FA51F965B}" dt="2021-03-03T04:01:49.022" v="2856" actId="1076"/>
          <ac:grpSpMkLst>
            <pc:docMk/>
            <pc:sldMk cId="230590808" sldId="422"/>
            <ac:grpSpMk id="4" creationId="{A4CC0969-D57F-43AE-9708-59765B3FC0D7}"/>
          </ac:grpSpMkLst>
        </pc:grpChg>
        <pc:grpChg chg="add mod">
          <ac:chgData name="Ankhmandal G" userId="0a4f308d-95b0-4443-8ad3-de5457ea7b99" providerId="ADAL" clId="{0DCD170F-1DFB-4F86-9BBD-763FA51F965B}" dt="2021-03-03T08:15:49.601" v="4669" actId="571"/>
          <ac:grpSpMkLst>
            <pc:docMk/>
            <pc:sldMk cId="230590808" sldId="422"/>
            <ac:grpSpMk id="15" creationId="{F2E76C14-E24C-4E46-A2EF-0A413F1B4012}"/>
          </ac:grpSpMkLst>
        </pc:grpChg>
      </pc:sldChg>
      <pc:sldChg chg="modSp add mod ord">
        <pc:chgData name="Ankhmandal G" userId="0a4f308d-95b0-4443-8ad3-de5457ea7b99" providerId="ADAL" clId="{0DCD170F-1DFB-4F86-9BBD-763FA51F965B}" dt="2021-03-03T06:55:47.900" v="3224"/>
        <pc:sldMkLst>
          <pc:docMk/>
          <pc:sldMk cId="90907783" sldId="423"/>
        </pc:sldMkLst>
        <pc:spChg chg="mod">
          <ac:chgData name="Ankhmandal G" userId="0a4f308d-95b0-4443-8ad3-de5457ea7b99" providerId="ADAL" clId="{0DCD170F-1DFB-4F86-9BBD-763FA51F965B}" dt="2021-03-03T06:40:57.529" v="3047" actId="20577"/>
          <ac:spMkLst>
            <pc:docMk/>
            <pc:sldMk cId="90907783" sldId="423"/>
            <ac:spMk id="411" creationId="{00000000-0000-0000-0000-000000000000}"/>
          </ac:spMkLst>
        </pc:spChg>
      </pc:sldChg>
      <pc:sldChg chg="addSp delSp modSp add mod modAnim">
        <pc:chgData name="Ankhmandal G" userId="0a4f308d-95b0-4443-8ad3-de5457ea7b99" providerId="ADAL" clId="{0DCD170F-1DFB-4F86-9BBD-763FA51F965B}" dt="2021-03-03T08:17:48.383" v="4694"/>
        <pc:sldMkLst>
          <pc:docMk/>
          <pc:sldMk cId="0" sldId="424"/>
        </pc:sldMkLst>
        <pc:spChg chg="add mod">
          <ac:chgData name="Ankhmandal G" userId="0a4f308d-95b0-4443-8ad3-de5457ea7b99" providerId="ADAL" clId="{0DCD170F-1DFB-4F86-9BBD-763FA51F965B}" dt="2021-03-03T06:47:25.752" v="3108" actId="404"/>
          <ac:spMkLst>
            <pc:docMk/>
            <pc:sldMk cId="0" sldId="424"/>
            <ac:spMk id="9" creationId="{AC79244D-A864-4C2D-8B87-EE0FF69440E2}"/>
          </ac:spMkLst>
        </pc:spChg>
        <pc:spChg chg="del">
          <ac:chgData name="Ankhmandal G" userId="0a4f308d-95b0-4443-8ad3-de5457ea7b99" providerId="ADAL" clId="{0DCD170F-1DFB-4F86-9BBD-763FA51F965B}" dt="2021-03-03T06:44:14.746" v="3063" actId="478"/>
          <ac:spMkLst>
            <pc:docMk/>
            <pc:sldMk cId="0" sldId="424"/>
            <ac:spMk id="323" creationId="{00000000-0000-0000-0000-000000000000}"/>
          </ac:spMkLst>
        </pc:spChg>
        <pc:spChg chg="mod">
          <ac:chgData name="Ankhmandal G" userId="0a4f308d-95b0-4443-8ad3-de5457ea7b99" providerId="ADAL" clId="{0DCD170F-1DFB-4F86-9BBD-763FA51F965B}" dt="2021-03-03T06:47:29.786" v="3109" actId="1076"/>
          <ac:spMkLst>
            <pc:docMk/>
            <pc:sldMk cId="0" sldId="424"/>
            <ac:spMk id="324" creationId="{00000000-0000-0000-0000-000000000000}"/>
          </ac:spMkLst>
        </pc:spChg>
        <pc:picChg chg="add mod">
          <ac:chgData name="Ankhmandal G" userId="0a4f308d-95b0-4443-8ad3-de5457ea7b99" providerId="ADAL" clId="{0DCD170F-1DFB-4F86-9BBD-763FA51F965B}" dt="2021-03-03T06:47:22.256" v="3107" actId="1076"/>
          <ac:picMkLst>
            <pc:docMk/>
            <pc:sldMk cId="0" sldId="424"/>
            <ac:picMk id="5122" creationId="{E366E6F6-8382-4D9D-A789-EFBA8A9B8442}"/>
          </ac:picMkLst>
        </pc:picChg>
      </pc:sldChg>
      <pc:sldChg chg="addSp delSp modSp add mod">
        <pc:chgData name="Ankhmandal G" userId="0a4f308d-95b0-4443-8ad3-de5457ea7b99" providerId="ADAL" clId="{0DCD170F-1DFB-4F86-9BBD-763FA51F965B}" dt="2021-03-03T07:39:33.938" v="4134" actId="403"/>
        <pc:sldMkLst>
          <pc:docMk/>
          <pc:sldMk cId="594918022" sldId="425"/>
        </pc:sldMkLst>
        <pc:spChg chg="add del mod">
          <ac:chgData name="Ankhmandal G" userId="0a4f308d-95b0-4443-8ad3-de5457ea7b99" providerId="ADAL" clId="{0DCD170F-1DFB-4F86-9BBD-763FA51F965B}" dt="2021-03-03T07:23:18.779" v="3735" actId="478"/>
          <ac:spMkLst>
            <pc:docMk/>
            <pc:sldMk cId="594918022" sldId="425"/>
            <ac:spMk id="3" creationId="{9382D5A5-40C2-4DAB-A991-87C1EA0F6E45}"/>
          </ac:spMkLst>
        </pc:spChg>
        <pc:spChg chg="add del mod">
          <ac:chgData name="Ankhmandal G" userId="0a4f308d-95b0-4443-8ad3-de5457ea7b99" providerId="ADAL" clId="{0DCD170F-1DFB-4F86-9BBD-763FA51F965B}" dt="2021-03-03T07:38:50.678" v="4112" actId="478"/>
          <ac:spMkLst>
            <pc:docMk/>
            <pc:sldMk cId="594918022" sldId="425"/>
            <ac:spMk id="4" creationId="{DFE7947F-56B3-44D7-8F2E-0C67289F2520}"/>
          </ac:spMkLst>
        </pc:spChg>
        <pc:spChg chg="add mod">
          <ac:chgData name="Ankhmandal G" userId="0a4f308d-95b0-4443-8ad3-de5457ea7b99" providerId="ADAL" clId="{0DCD170F-1DFB-4F86-9BBD-763FA51F965B}" dt="2021-03-03T07:39:33.938" v="4134" actId="403"/>
          <ac:spMkLst>
            <pc:docMk/>
            <pc:sldMk cId="594918022" sldId="425"/>
            <ac:spMk id="5" creationId="{22088063-25C0-4823-AE9F-2D4B1AD8461B}"/>
          </ac:spMkLst>
        </pc:spChg>
        <pc:spChg chg="mod">
          <ac:chgData name="Ankhmandal G" userId="0a4f308d-95b0-4443-8ad3-de5457ea7b99" providerId="ADAL" clId="{0DCD170F-1DFB-4F86-9BBD-763FA51F965B}" dt="2021-03-03T07:38:37.447" v="4111" actId="208"/>
          <ac:spMkLst>
            <pc:docMk/>
            <pc:sldMk cId="594918022" sldId="425"/>
            <ac:spMk id="8" creationId="{06E410E3-A457-49E6-9D7C-F66A387918EA}"/>
          </ac:spMkLst>
        </pc:spChg>
        <pc:spChg chg="mod">
          <ac:chgData name="Ankhmandal G" userId="0a4f308d-95b0-4443-8ad3-de5457ea7b99" providerId="ADAL" clId="{0DCD170F-1DFB-4F86-9BBD-763FA51F965B}" dt="2021-03-03T07:37:59.829" v="4107" actId="13822"/>
          <ac:spMkLst>
            <pc:docMk/>
            <pc:sldMk cId="594918022" sldId="425"/>
            <ac:spMk id="9" creationId="{1E92F429-2E3E-4DAA-80E0-5D15459D4D99}"/>
          </ac:spMkLst>
        </pc:spChg>
        <pc:spChg chg="mod">
          <ac:chgData name="Ankhmandal G" userId="0a4f308d-95b0-4443-8ad3-de5457ea7b99" providerId="ADAL" clId="{0DCD170F-1DFB-4F86-9BBD-763FA51F965B}" dt="2021-03-03T07:37:43.705" v="4106" actId="13822"/>
          <ac:spMkLst>
            <pc:docMk/>
            <pc:sldMk cId="594918022" sldId="425"/>
            <ac:spMk id="10" creationId="{F22B2ED9-6680-495A-8315-1B072BE6A887}"/>
          </ac:spMkLst>
        </pc:spChg>
        <pc:spChg chg="del">
          <ac:chgData name="Ankhmandal G" userId="0a4f308d-95b0-4443-8ad3-de5457ea7b99" providerId="ADAL" clId="{0DCD170F-1DFB-4F86-9BBD-763FA51F965B}" dt="2021-03-03T07:23:09.995" v="3733" actId="478"/>
          <ac:spMkLst>
            <pc:docMk/>
            <pc:sldMk cId="594918022" sldId="425"/>
            <ac:spMk id="554" creationId="{00000000-0000-0000-0000-000000000000}"/>
          </ac:spMkLst>
        </pc:spChg>
        <pc:grpChg chg="add mod">
          <ac:chgData name="Ankhmandal G" userId="0a4f308d-95b0-4443-8ad3-de5457ea7b99" providerId="ADAL" clId="{0DCD170F-1DFB-4F86-9BBD-763FA51F965B}" dt="2021-03-03T07:38:58.833" v="4113" actId="1076"/>
          <ac:grpSpMkLst>
            <pc:docMk/>
            <pc:sldMk cId="594918022" sldId="425"/>
            <ac:grpSpMk id="7" creationId="{3B814C1E-F169-4C6A-AEF3-D67BBF152AD8}"/>
          </ac:grpSpMkLst>
        </pc:grpChg>
        <pc:picChg chg="del">
          <ac:chgData name="Ankhmandal G" userId="0a4f308d-95b0-4443-8ad3-de5457ea7b99" providerId="ADAL" clId="{0DCD170F-1DFB-4F86-9BBD-763FA51F965B}" dt="2021-03-03T07:23:07.782" v="3732" actId="478"/>
          <ac:picMkLst>
            <pc:docMk/>
            <pc:sldMk cId="594918022" sldId="425"/>
            <ac:picMk id="555" creationId="{00000000-0000-0000-0000-000000000000}"/>
          </ac:picMkLst>
        </pc:picChg>
      </pc:sldChg>
      <pc:sldChg chg="addSp delSp modSp add del mod modNotes">
        <pc:chgData name="Ankhmandal G" userId="0a4f308d-95b0-4443-8ad3-de5457ea7b99" providerId="ADAL" clId="{0DCD170F-1DFB-4F86-9BBD-763FA51F965B}" dt="2021-03-03T06:55:02.482" v="3216" actId="47"/>
        <pc:sldMkLst>
          <pc:docMk/>
          <pc:sldMk cId="594918022" sldId="425"/>
        </pc:sldMkLst>
        <pc:spChg chg="add mod">
          <ac:chgData name="Ankhmandal G" userId="0a4f308d-95b0-4443-8ad3-de5457ea7b99" providerId="ADAL" clId="{0DCD170F-1DFB-4F86-9BBD-763FA51F965B}" dt="2021-03-03T06:48:59.606" v="3121"/>
          <ac:spMkLst>
            <pc:docMk/>
            <pc:sldMk cId="594918022" sldId="425"/>
            <ac:spMk id="3" creationId="{69FAE1F4-F094-40BA-B3C3-4F8C5962209E}"/>
          </ac:spMkLst>
        </pc:spChg>
        <pc:spChg chg="add mod">
          <ac:chgData name="Ankhmandal G" userId="0a4f308d-95b0-4443-8ad3-de5457ea7b99" providerId="ADAL" clId="{0DCD170F-1DFB-4F86-9BBD-763FA51F965B}" dt="2021-03-03T06:48:54.184" v="3119" actId="478"/>
          <ac:spMkLst>
            <pc:docMk/>
            <pc:sldMk cId="594918022" sldId="425"/>
            <ac:spMk id="5" creationId="{00484865-6363-4B73-8AB3-CC5FE8F26F37}"/>
          </ac:spMkLst>
        </pc:spChg>
        <pc:spChg chg="del">
          <ac:chgData name="Ankhmandal G" userId="0a4f308d-95b0-4443-8ad3-de5457ea7b99" providerId="ADAL" clId="{0DCD170F-1DFB-4F86-9BBD-763FA51F965B}" dt="2021-03-03T06:48:52.030" v="3118" actId="478"/>
          <ac:spMkLst>
            <pc:docMk/>
            <pc:sldMk cId="594918022" sldId="425"/>
            <ac:spMk id="364" creationId="{00000000-0000-0000-0000-000000000000}"/>
          </ac:spMkLst>
        </pc:spChg>
        <pc:spChg chg="del">
          <ac:chgData name="Ankhmandal G" userId="0a4f308d-95b0-4443-8ad3-de5457ea7b99" providerId="ADAL" clId="{0DCD170F-1DFB-4F86-9BBD-763FA51F965B}" dt="2021-03-03T06:48:54.184" v="3119" actId="478"/>
          <ac:spMkLst>
            <pc:docMk/>
            <pc:sldMk cId="594918022" sldId="425"/>
            <ac:spMk id="365" creationId="{00000000-0000-0000-0000-000000000000}"/>
          </ac:spMkLst>
        </pc:spChg>
      </pc:sldChg>
      <pc:sldChg chg="addSp delSp modSp new del mod">
        <pc:chgData name="Ankhmandal G" userId="0a4f308d-95b0-4443-8ad3-de5457ea7b99" providerId="ADAL" clId="{0DCD170F-1DFB-4F86-9BBD-763FA51F965B}" dt="2021-03-03T06:59:32.275" v="3260" actId="47"/>
        <pc:sldMkLst>
          <pc:docMk/>
          <pc:sldMk cId="2146340802" sldId="425"/>
        </pc:sldMkLst>
        <pc:spChg chg="del">
          <ac:chgData name="Ankhmandal G" userId="0a4f308d-95b0-4443-8ad3-de5457ea7b99" providerId="ADAL" clId="{0DCD170F-1DFB-4F86-9BBD-763FA51F965B}" dt="2021-03-03T06:59:00.327" v="3250" actId="478"/>
          <ac:spMkLst>
            <pc:docMk/>
            <pc:sldMk cId="2146340802" sldId="425"/>
            <ac:spMk id="2" creationId="{939077A6-D3A0-4204-9BFF-47C33FCA9FD4}"/>
          </ac:spMkLst>
        </pc:spChg>
        <pc:picChg chg="add mod">
          <ac:chgData name="Ankhmandal G" userId="0a4f308d-95b0-4443-8ad3-de5457ea7b99" providerId="ADAL" clId="{0DCD170F-1DFB-4F86-9BBD-763FA51F965B}" dt="2021-03-03T06:59:01.615" v="3251" actId="1076"/>
          <ac:picMkLst>
            <pc:docMk/>
            <pc:sldMk cId="2146340802" sldId="425"/>
            <ac:picMk id="4" creationId="{AA208C84-0F37-4F72-8006-F0531EB9D432}"/>
          </ac:picMkLst>
        </pc:picChg>
      </pc:sldChg>
      <pc:sldChg chg="addSp delSp modSp add del mod ord modAnim modNotes">
        <pc:chgData name="Ankhmandal G" userId="0a4f308d-95b0-4443-8ad3-de5457ea7b99" providerId="ADAL" clId="{0DCD170F-1DFB-4F86-9BBD-763FA51F965B}" dt="2021-03-03T08:15:11.567" v="4662"/>
        <pc:sldMkLst>
          <pc:docMk/>
          <pc:sldMk cId="0" sldId="426"/>
        </pc:sldMkLst>
        <pc:spChg chg="add del mod">
          <ac:chgData name="Ankhmandal G" userId="0a4f308d-95b0-4443-8ad3-de5457ea7b99" providerId="ADAL" clId="{0DCD170F-1DFB-4F86-9BBD-763FA51F965B}" dt="2021-03-03T06:49:30.610" v="3127" actId="478"/>
          <ac:spMkLst>
            <pc:docMk/>
            <pc:sldMk cId="0" sldId="426"/>
            <ac:spMk id="3" creationId="{949D10FD-91CA-45F9-BF29-C6C022DBA248}"/>
          </ac:spMkLst>
        </pc:spChg>
        <pc:spChg chg="add mod">
          <ac:chgData name="Ankhmandal G" userId="0a4f308d-95b0-4443-8ad3-de5457ea7b99" providerId="ADAL" clId="{0DCD170F-1DFB-4F86-9BBD-763FA51F965B}" dt="2021-03-03T07:32:45.588" v="4047" actId="3062"/>
          <ac:spMkLst>
            <pc:docMk/>
            <pc:sldMk cId="0" sldId="426"/>
            <ac:spMk id="4" creationId="{63EF373A-1782-4933-87E5-AA237C5779F2}"/>
          </ac:spMkLst>
        </pc:spChg>
        <pc:spChg chg="mod">
          <ac:chgData name="Ankhmandal G" userId="0a4f308d-95b0-4443-8ad3-de5457ea7b99" providerId="ADAL" clId="{0DCD170F-1DFB-4F86-9BBD-763FA51F965B}" dt="2021-03-03T07:33:01.823" v="4051" actId="207"/>
          <ac:spMkLst>
            <pc:docMk/>
            <pc:sldMk cId="0" sldId="426"/>
            <ac:spMk id="341" creationId="{00000000-0000-0000-0000-000000000000}"/>
          </ac:spMkLst>
        </pc:spChg>
        <pc:spChg chg="mod">
          <ac:chgData name="Ankhmandal G" userId="0a4f308d-95b0-4443-8ad3-de5457ea7b99" providerId="ADAL" clId="{0DCD170F-1DFB-4F86-9BBD-763FA51F965B}" dt="2021-03-03T06:49:38.917" v="3130" actId="1076"/>
          <ac:spMkLst>
            <pc:docMk/>
            <pc:sldMk cId="0" sldId="426"/>
            <ac:spMk id="364" creationId="{00000000-0000-0000-0000-000000000000}"/>
          </ac:spMkLst>
        </pc:spChg>
        <pc:spChg chg="del mod">
          <ac:chgData name="Ankhmandal G" userId="0a4f308d-95b0-4443-8ad3-de5457ea7b99" providerId="ADAL" clId="{0DCD170F-1DFB-4F86-9BBD-763FA51F965B}" dt="2021-03-03T06:49:23.625" v="3125" actId="478"/>
          <ac:spMkLst>
            <pc:docMk/>
            <pc:sldMk cId="0" sldId="426"/>
            <ac:spMk id="365" creationId="{00000000-0000-0000-0000-000000000000}"/>
          </ac:spMkLst>
        </pc:spChg>
        <pc:picChg chg="add del">
          <ac:chgData name="Ankhmandal G" userId="0a4f308d-95b0-4443-8ad3-de5457ea7b99" providerId="ADAL" clId="{0DCD170F-1DFB-4F86-9BBD-763FA51F965B}" dt="2021-03-03T06:52:49.011" v="3181" actId="478"/>
          <ac:picMkLst>
            <pc:docMk/>
            <pc:sldMk cId="0" sldId="426"/>
            <ac:picMk id="367" creationId="{00000000-0000-0000-0000-000000000000}"/>
          </ac:picMkLst>
        </pc:picChg>
        <pc:picChg chg="add mod">
          <ac:chgData name="Ankhmandal G" userId="0a4f308d-95b0-4443-8ad3-de5457ea7b99" providerId="ADAL" clId="{0DCD170F-1DFB-4F86-9BBD-763FA51F965B}" dt="2021-03-03T06:52:57.873" v="3185" actId="1076"/>
          <ac:picMkLst>
            <pc:docMk/>
            <pc:sldMk cId="0" sldId="426"/>
            <ac:picMk id="6146" creationId="{F3971BC9-F541-4DDA-960E-2D2002F3AA72}"/>
          </ac:picMkLst>
        </pc:picChg>
      </pc:sldChg>
      <pc:sldChg chg="addSp modSp del mod modAnim">
        <pc:chgData name="Ankhmandal G" userId="0a4f308d-95b0-4443-8ad3-de5457ea7b99" providerId="ADAL" clId="{0DCD170F-1DFB-4F86-9BBD-763FA51F965B}" dt="2021-03-04T01:33:07.182" v="4934"/>
        <pc:sldMkLst>
          <pc:docMk/>
          <pc:sldMk cId="3560802941" sldId="427"/>
        </pc:sldMkLst>
        <pc:picChg chg="mod">
          <ac:chgData name="Ankhmandal G" userId="0a4f308d-95b0-4443-8ad3-de5457ea7b99" providerId="ADAL" clId="{0DCD170F-1DFB-4F86-9BBD-763FA51F965B}" dt="2021-03-04T01:31:56.706" v="4915" actId="14100"/>
          <ac:picMkLst>
            <pc:docMk/>
            <pc:sldMk cId="3560802941" sldId="427"/>
            <ac:picMk id="33" creationId="{5530A245-EE19-4FD1-8F78-79EE16780186}"/>
          </ac:picMkLst>
        </pc:picChg>
        <pc:picChg chg="mod">
          <ac:chgData name="Ankhmandal G" userId="0a4f308d-95b0-4443-8ad3-de5457ea7b99" providerId="ADAL" clId="{0DCD170F-1DFB-4F86-9BBD-763FA51F965B}" dt="2021-03-04T01:33:00.650" v="4933" actId="170"/>
          <ac:picMkLst>
            <pc:docMk/>
            <pc:sldMk cId="3560802941" sldId="427"/>
            <ac:picMk id="34" creationId="{D5D92D4B-9274-48F3-8CFC-2B600A08667F}"/>
          </ac:picMkLst>
        </pc:picChg>
        <pc:picChg chg="mod">
          <ac:chgData name="Ankhmandal G" userId="0a4f308d-95b0-4443-8ad3-de5457ea7b99" providerId="ADAL" clId="{0DCD170F-1DFB-4F86-9BBD-763FA51F965B}" dt="2021-03-04T01:32:47.419" v="4927" actId="1076"/>
          <ac:picMkLst>
            <pc:docMk/>
            <pc:sldMk cId="3560802941" sldId="427"/>
            <ac:picMk id="35" creationId="{3CB834AA-7B6D-4DF4-BAE5-BAE85667A475}"/>
          </ac:picMkLst>
        </pc:picChg>
        <pc:picChg chg="mod">
          <ac:chgData name="Ankhmandal G" userId="0a4f308d-95b0-4443-8ad3-de5457ea7b99" providerId="ADAL" clId="{0DCD170F-1DFB-4F86-9BBD-763FA51F965B}" dt="2021-03-04T01:32:42.994" v="4926" actId="1076"/>
          <ac:picMkLst>
            <pc:docMk/>
            <pc:sldMk cId="3560802941" sldId="427"/>
            <ac:picMk id="36" creationId="{45DB7DB2-BAEC-4062-BA92-4891B63F2677}"/>
          </ac:picMkLst>
        </pc:picChg>
        <pc:picChg chg="add mod">
          <ac:chgData name="Ankhmandal G" userId="0a4f308d-95b0-4443-8ad3-de5457ea7b99" providerId="ADAL" clId="{0DCD170F-1DFB-4F86-9BBD-763FA51F965B}" dt="2021-03-04T01:32:50.947" v="4928" actId="1076"/>
          <ac:picMkLst>
            <pc:docMk/>
            <pc:sldMk cId="3560802941" sldId="427"/>
            <ac:picMk id="1026" creationId="{75DBFFB6-1C19-4D5D-BF8F-167474307D80}"/>
          </ac:picMkLst>
        </pc:picChg>
        <pc:picChg chg="add mod">
          <ac:chgData name="Ankhmandal G" userId="0a4f308d-95b0-4443-8ad3-de5457ea7b99" providerId="ADAL" clId="{0DCD170F-1DFB-4F86-9BBD-763FA51F965B}" dt="2021-03-04T01:32:40.609" v="4925" actId="14100"/>
          <ac:picMkLst>
            <pc:docMk/>
            <pc:sldMk cId="3560802941" sldId="427"/>
            <ac:picMk id="1028" creationId="{5212FF65-5B65-47E0-9507-8A1BC4B2EA8E}"/>
          </ac:picMkLst>
        </pc:picChg>
      </pc:sldChg>
      <pc:sldChg chg="addSp delSp modSp new mod modTransition delAnim modAnim">
        <pc:chgData name="Ankhmandal G" userId="0a4f308d-95b0-4443-8ad3-de5457ea7b99" providerId="ADAL" clId="{0DCD170F-1DFB-4F86-9BBD-763FA51F965B}" dt="2021-03-03T08:34:53.709" v="4907" actId="1076"/>
        <pc:sldMkLst>
          <pc:docMk/>
          <pc:sldMk cId="3560802941" sldId="427"/>
        </pc:sldMkLst>
        <pc:spChg chg="mod">
          <ac:chgData name="Ankhmandal G" userId="0a4f308d-95b0-4443-8ad3-de5457ea7b99" providerId="ADAL" clId="{0DCD170F-1DFB-4F86-9BBD-763FA51F965B}" dt="2021-03-03T07:48:44.285" v="4211" actId="20577"/>
          <ac:spMkLst>
            <pc:docMk/>
            <pc:sldMk cId="3560802941" sldId="427"/>
            <ac:spMk id="2" creationId="{E65D0F1F-FF49-46DC-94BF-2141DEA04647}"/>
          </ac:spMkLst>
        </pc:spChg>
        <pc:spChg chg="add mod ord">
          <ac:chgData name="Ankhmandal G" userId="0a4f308d-95b0-4443-8ad3-de5457ea7b99" providerId="ADAL" clId="{0DCD170F-1DFB-4F86-9BBD-763FA51F965B}" dt="2021-03-03T07:58:36.098" v="4509" actId="1076"/>
          <ac:spMkLst>
            <pc:docMk/>
            <pc:sldMk cId="3560802941" sldId="427"/>
            <ac:spMk id="5" creationId="{592B3187-9DE6-468B-9039-CA2C69B3B204}"/>
          </ac:spMkLst>
        </pc:spChg>
        <pc:spChg chg="add del mod">
          <ac:chgData name="Ankhmandal G" userId="0a4f308d-95b0-4443-8ad3-de5457ea7b99" providerId="ADAL" clId="{0DCD170F-1DFB-4F86-9BBD-763FA51F965B}" dt="2021-03-03T07:49:41.729" v="4248"/>
          <ac:spMkLst>
            <pc:docMk/>
            <pc:sldMk cId="3560802941" sldId="427"/>
            <ac:spMk id="6" creationId="{E49D7E00-C54C-4B11-BCA1-1B2812CBE9DB}"/>
          </ac:spMkLst>
        </pc:spChg>
        <pc:spChg chg="add del mod">
          <ac:chgData name="Ankhmandal G" userId="0a4f308d-95b0-4443-8ad3-de5457ea7b99" providerId="ADAL" clId="{0DCD170F-1DFB-4F86-9BBD-763FA51F965B}" dt="2021-03-03T07:49:41.729" v="4248"/>
          <ac:spMkLst>
            <pc:docMk/>
            <pc:sldMk cId="3560802941" sldId="427"/>
            <ac:spMk id="7" creationId="{47CD91BF-E8EC-4F2E-BBD6-E37949F799E0}"/>
          </ac:spMkLst>
        </pc:spChg>
        <pc:spChg chg="add del mod">
          <ac:chgData name="Ankhmandal G" userId="0a4f308d-95b0-4443-8ad3-de5457ea7b99" providerId="ADAL" clId="{0DCD170F-1DFB-4F86-9BBD-763FA51F965B}" dt="2021-03-03T07:49:41.729" v="4248"/>
          <ac:spMkLst>
            <pc:docMk/>
            <pc:sldMk cId="3560802941" sldId="427"/>
            <ac:spMk id="9" creationId="{53E04F19-7746-42AA-8632-6EFC70BB840D}"/>
          </ac:spMkLst>
        </pc:spChg>
        <pc:spChg chg="add del mod">
          <ac:chgData name="Ankhmandal G" userId="0a4f308d-95b0-4443-8ad3-de5457ea7b99" providerId="ADAL" clId="{0DCD170F-1DFB-4F86-9BBD-763FA51F965B}" dt="2021-03-03T07:52:53.622" v="4336" actId="478"/>
          <ac:spMkLst>
            <pc:docMk/>
            <pc:sldMk cId="3560802941" sldId="427"/>
            <ac:spMk id="10" creationId="{A81AF99E-5B49-49F3-9568-8C7E017313E1}"/>
          </ac:spMkLst>
        </pc:spChg>
        <pc:spChg chg="mod">
          <ac:chgData name="Ankhmandal G" userId="0a4f308d-95b0-4443-8ad3-de5457ea7b99" providerId="ADAL" clId="{0DCD170F-1DFB-4F86-9BBD-763FA51F965B}" dt="2021-03-03T07:51:18.868" v="4290"/>
          <ac:spMkLst>
            <pc:docMk/>
            <pc:sldMk cId="3560802941" sldId="427"/>
            <ac:spMk id="12" creationId="{DDB07D79-F90C-4B20-A88D-86A1FF4A4D4B}"/>
          </ac:spMkLst>
        </pc:spChg>
        <pc:spChg chg="mod">
          <ac:chgData name="Ankhmandal G" userId="0a4f308d-95b0-4443-8ad3-de5457ea7b99" providerId="ADAL" clId="{0DCD170F-1DFB-4F86-9BBD-763FA51F965B}" dt="2021-03-03T07:51:18.868" v="4290"/>
          <ac:spMkLst>
            <pc:docMk/>
            <pc:sldMk cId="3560802941" sldId="427"/>
            <ac:spMk id="13" creationId="{62E77879-5C2B-4CCE-A9A2-ACA6AA91BE74}"/>
          </ac:spMkLst>
        </pc:spChg>
        <pc:spChg chg="mod ord">
          <ac:chgData name="Ankhmandal G" userId="0a4f308d-95b0-4443-8ad3-de5457ea7b99" providerId="ADAL" clId="{0DCD170F-1DFB-4F86-9BBD-763FA51F965B}" dt="2021-03-03T07:56:50.122" v="4457" actId="20577"/>
          <ac:spMkLst>
            <pc:docMk/>
            <pc:sldMk cId="3560802941" sldId="427"/>
            <ac:spMk id="15" creationId="{5B4D2935-D207-4545-9A31-F400C827CB9B}"/>
          </ac:spMkLst>
        </pc:spChg>
        <pc:spChg chg="mod">
          <ac:chgData name="Ankhmandal G" userId="0a4f308d-95b0-4443-8ad3-de5457ea7b99" providerId="ADAL" clId="{0DCD170F-1DFB-4F86-9BBD-763FA51F965B}" dt="2021-03-03T07:51:18.868" v="4290"/>
          <ac:spMkLst>
            <pc:docMk/>
            <pc:sldMk cId="3560802941" sldId="427"/>
            <ac:spMk id="16" creationId="{E5DB5059-7E0E-4FAB-A0D0-5E2D89853C26}"/>
          </ac:spMkLst>
        </pc:spChg>
        <pc:spChg chg="mod topLvl">
          <ac:chgData name="Ankhmandal G" userId="0a4f308d-95b0-4443-8ad3-de5457ea7b99" providerId="ADAL" clId="{0DCD170F-1DFB-4F86-9BBD-763FA51F965B}" dt="2021-03-03T07:52:05.571" v="4317" actId="1076"/>
          <ac:spMkLst>
            <pc:docMk/>
            <pc:sldMk cId="3560802941" sldId="427"/>
            <ac:spMk id="18" creationId="{96AB7B30-2860-49CD-B60A-BA339565FE47}"/>
          </ac:spMkLst>
        </pc:spChg>
        <pc:spChg chg="del mod topLvl">
          <ac:chgData name="Ankhmandal G" userId="0a4f308d-95b0-4443-8ad3-de5457ea7b99" providerId="ADAL" clId="{0DCD170F-1DFB-4F86-9BBD-763FA51F965B}" dt="2021-03-03T07:52:00.546" v="4315" actId="478"/>
          <ac:spMkLst>
            <pc:docMk/>
            <pc:sldMk cId="3560802941" sldId="427"/>
            <ac:spMk id="19" creationId="{276D93BE-2DCA-4579-9162-698EA8D53C0F}"/>
          </ac:spMkLst>
        </pc:spChg>
        <pc:spChg chg="mod">
          <ac:chgData name="Ankhmandal G" userId="0a4f308d-95b0-4443-8ad3-de5457ea7b99" providerId="ADAL" clId="{0DCD170F-1DFB-4F86-9BBD-763FA51F965B}" dt="2021-03-03T07:51:18.868" v="4290"/>
          <ac:spMkLst>
            <pc:docMk/>
            <pc:sldMk cId="3560802941" sldId="427"/>
            <ac:spMk id="21" creationId="{8562FCCE-560F-4F5F-870A-AA5111BFFB76}"/>
          </ac:spMkLst>
        </pc:spChg>
        <pc:spChg chg="mod">
          <ac:chgData name="Ankhmandal G" userId="0a4f308d-95b0-4443-8ad3-de5457ea7b99" providerId="ADAL" clId="{0DCD170F-1DFB-4F86-9BBD-763FA51F965B}" dt="2021-03-03T07:52:48.416" v="4335" actId="404"/>
          <ac:spMkLst>
            <pc:docMk/>
            <pc:sldMk cId="3560802941" sldId="427"/>
            <ac:spMk id="22" creationId="{CAC96A93-3C48-4A94-968B-948C45BAD77C}"/>
          </ac:spMkLst>
        </pc:spChg>
        <pc:grpChg chg="add del mod">
          <ac:chgData name="Ankhmandal G" userId="0a4f308d-95b0-4443-8ad3-de5457ea7b99" providerId="ADAL" clId="{0DCD170F-1DFB-4F86-9BBD-763FA51F965B}" dt="2021-03-03T07:53:13.143" v="4343" actId="478"/>
          <ac:grpSpMkLst>
            <pc:docMk/>
            <pc:sldMk cId="3560802941" sldId="427"/>
            <ac:grpSpMk id="11" creationId="{28893DBE-8FFE-4B94-9B83-1AD11E44C41C}"/>
          </ac:grpSpMkLst>
        </pc:grpChg>
        <pc:grpChg chg="add del mod ord">
          <ac:chgData name="Ankhmandal G" userId="0a4f308d-95b0-4443-8ad3-de5457ea7b99" providerId="ADAL" clId="{0DCD170F-1DFB-4F86-9BBD-763FA51F965B}" dt="2021-03-03T08:16:20.151" v="4671" actId="478"/>
          <ac:grpSpMkLst>
            <pc:docMk/>
            <pc:sldMk cId="3560802941" sldId="427"/>
            <ac:grpSpMk id="14" creationId="{ADC8B751-9B77-4420-8094-30973AF403FB}"/>
          </ac:grpSpMkLst>
        </pc:grpChg>
        <pc:grpChg chg="add del mod">
          <ac:chgData name="Ankhmandal G" userId="0a4f308d-95b0-4443-8ad3-de5457ea7b99" providerId="ADAL" clId="{0DCD170F-1DFB-4F86-9BBD-763FA51F965B}" dt="2021-03-03T07:52:00.546" v="4315" actId="478"/>
          <ac:grpSpMkLst>
            <pc:docMk/>
            <pc:sldMk cId="3560802941" sldId="427"/>
            <ac:grpSpMk id="17" creationId="{BA2ED3C0-6F7F-484E-92DA-5350DBDED3CD}"/>
          </ac:grpSpMkLst>
        </pc:grpChg>
        <pc:grpChg chg="add mod">
          <ac:chgData name="Ankhmandal G" userId="0a4f308d-95b0-4443-8ad3-de5457ea7b99" providerId="ADAL" clId="{0DCD170F-1DFB-4F86-9BBD-763FA51F965B}" dt="2021-03-03T07:52:32.411" v="4330" actId="1076"/>
          <ac:grpSpMkLst>
            <pc:docMk/>
            <pc:sldMk cId="3560802941" sldId="427"/>
            <ac:grpSpMk id="20" creationId="{B0564552-BC1D-4E27-B775-DFB6AC967349}"/>
          </ac:grpSpMkLst>
        </pc:grpChg>
        <pc:picChg chg="add del mod">
          <ac:chgData name="Ankhmandal G" userId="0a4f308d-95b0-4443-8ad3-de5457ea7b99" providerId="ADAL" clId="{0DCD170F-1DFB-4F86-9BBD-763FA51F965B}" dt="2021-03-03T07:49:41.729" v="4248"/>
          <ac:picMkLst>
            <pc:docMk/>
            <pc:sldMk cId="3560802941" sldId="427"/>
            <ac:picMk id="8" creationId="{E740E9B0-02CF-400E-A0ED-C3719BE9998A}"/>
          </ac:picMkLst>
        </pc:picChg>
        <pc:picChg chg="add del mod">
          <ac:chgData name="Ankhmandal G" userId="0a4f308d-95b0-4443-8ad3-de5457ea7b99" providerId="ADAL" clId="{0DCD170F-1DFB-4F86-9BBD-763FA51F965B}" dt="2021-03-03T08:32:20.465" v="4806" actId="478"/>
          <ac:picMkLst>
            <pc:docMk/>
            <pc:sldMk cId="3560802941" sldId="427"/>
            <ac:picMk id="27" creationId="{01FBC36A-B1E0-4DB0-B051-81ECC20628A8}"/>
          </ac:picMkLst>
        </pc:picChg>
        <pc:picChg chg="add del mod">
          <ac:chgData name="Ankhmandal G" userId="0a4f308d-95b0-4443-8ad3-de5457ea7b99" providerId="ADAL" clId="{0DCD170F-1DFB-4F86-9BBD-763FA51F965B}" dt="2021-03-03T08:33:45.687" v="4879"/>
          <ac:picMkLst>
            <pc:docMk/>
            <pc:sldMk cId="3560802941" sldId="427"/>
            <ac:picMk id="29" creationId="{30C9CF1C-9C0A-49DD-8ABA-CE2FFFD02BB3}"/>
          </ac:picMkLst>
        </pc:picChg>
        <pc:picChg chg="add del mod">
          <ac:chgData name="Ankhmandal G" userId="0a4f308d-95b0-4443-8ad3-de5457ea7b99" providerId="ADAL" clId="{0DCD170F-1DFB-4F86-9BBD-763FA51F965B}" dt="2021-03-03T08:33:45.687" v="4879"/>
          <ac:picMkLst>
            <pc:docMk/>
            <pc:sldMk cId="3560802941" sldId="427"/>
            <ac:picMk id="30" creationId="{2D96028B-1CA1-433F-B756-7BE2A2F09158}"/>
          </ac:picMkLst>
        </pc:picChg>
        <pc:picChg chg="add del mod">
          <ac:chgData name="Ankhmandal G" userId="0a4f308d-95b0-4443-8ad3-de5457ea7b99" providerId="ADAL" clId="{0DCD170F-1DFB-4F86-9BBD-763FA51F965B}" dt="2021-03-03T08:33:45.687" v="4879"/>
          <ac:picMkLst>
            <pc:docMk/>
            <pc:sldMk cId="3560802941" sldId="427"/>
            <ac:picMk id="31" creationId="{6840F3BB-5D06-462D-97C0-E47672F58B09}"/>
          </ac:picMkLst>
        </pc:picChg>
        <pc:picChg chg="add del mod">
          <ac:chgData name="Ankhmandal G" userId="0a4f308d-95b0-4443-8ad3-de5457ea7b99" providerId="ADAL" clId="{0DCD170F-1DFB-4F86-9BBD-763FA51F965B}" dt="2021-03-03T08:33:45.687" v="4879"/>
          <ac:picMkLst>
            <pc:docMk/>
            <pc:sldMk cId="3560802941" sldId="427"/>
            <ac:picMk id="32" creationId="{BB36F172-DF1B-41C5-9B49-5E10D72DDECE}"/>
          </ac:picMkLst>
        </pc:picChg>
        <pc:picChg chg="add mod">
          <ac:chgData name="Ankhmandal G" userId="0a4f308d-95b0-4443-8ad3-de5457ea7b99" providerId="ADAL" clId="{0DCD170F-1DFB-4F86-9BBD-763FA51F965B}" dt="2021-03-03T08:34:11.736" v="4898" actId="1037"/>
          <ac:picMkLst>
            <pc:docMk/>
            <pc:sldMk cId="3560802941" sldId="427"/>
            <ac:picMk id="33" creationId="{5530A245-EE19-4FD1-8F78-79EE16780186}"/>
          </ac:picMkLst>
        </pc:picChg>
        <pc:picChg chg="add mod">
          <ac:chgData name="Ankhmandal G" userId="0a4f308d-95b0-4443-8ad3-de5457ea7b99" providerId="ADAL" clId="{0DCD170F-1DFB-4F86-9BBD-763FA51F965B}" dt="2021-03-03T08:34:37.287" v="4901" actId="1076"/>
          <ac:picMkLst>
            <pc:docMk/>
            <pc:sldMk cId="3560802941" sldId="427"/>
            <ac:picMk id="34" creationId="{D5D92D4B-9274-48F3-8CFC-2B600A08667F}"/>
          </ac:picMkLst>
        </pc:picChg>
        <pc:picChg chg="add mod">
          <ac:chgData name="Ankhmandal G" userId="0a4f308d-95b0-4443-8ad3-de5457ea7b99" providerId="ADAL" clId="{0DCD170F-1DFB-4F86-9BBD-763FA51F965B}" dt="2021-03-03T08:34:46.567" v="4904" actId="14100"/>
          <ac:picMkLst>
            <pc:docMk/>
            <pc:sldMk cId="3560802941" sldId="427"/>
            <ac:picMk id="35" creationId="{3CB834AA-7B6D-4DF4-BAE5-BAE85667A475}"/>
          </ac:picMkLst>
        </pc:picChg>
        <pc:picChg chg="add mod">
          <ac:chgData name="Ankhmandal G" userId="0a4f308d-95b0-4443-8ad3-de5457ea7b99" providerId="ADAL" clId="{0DCD170F-1DFB-4F86-9BBD-763FA51F965B}" dt="2021-03-03T08:34:53.709" v="4907" actId="1076"/>
          <ac:picMkLst>
            <pc:docMk/>
            <pc:sldMk cId="3560802941" sldId="427"/>
            <ac:picMk id="36" creationId="{45DB7DB2-BAEC-4062-BA92-4891B63F2677}"/>
          </ac:picMkLst>
        </pc:picChg>
        <pc:picChg chg="add mod">
          <ac:chgData name="Ankhmandal G" userId="0a4f308d-95b0-4443-8ad3-de5457ea7b99" providerId="ADAL" clId="{0DCD170F-1DFB-4F86-9BBD-763FA51F965B}" dt="2021-03-03T07:52:27.255" v="4328" actId="1076"/>
          <ac:picMkLst>
            <pc:docMk/>
            <pc:sldMk cId="3560802941" sldId="427"/>
            <ac:picMk id="9218" creationId="{0F7B15E2-37ED-4CBD-A2E7-B45F2A6AD1BC}"/>
          </ac:picMkLst>
        </pc:picChg>
        <pc:picChg chg="add mod">
          <ac:chgData name="Ankhmandal G" userId="0a4f308d-95b0-4443-8ad3-de5457ea7b99" providerId="ADAL" clId="{0DCD170F-1DFB-4F86-9BBD-763FA51F965B}" dt="2021-03-03T08:17:35.490" v="4690" actId="1076"/>
          <ac:picMkLst>
            <pc:docMk/>
            <pc:sldMk cId="3560802941" sldId="427"/>
            <ac:picMk id="9220" creationId="{5C436CF4-31A7-4B0D-B431-24A77481E82B}"/>
          </ac:picMkLst>
        </pc:picChg>
        <pc:picChg chg="add mod">
          <ac:chgData name="Ankhmandal G" userId="0a4f308d-95b0-4443-8ad3-de5457ea7b99" providerId="ADAL" clId="{0DCD170F-1DFB-4F86-9BBD-763FA51F965B}" dt="2021-03-03T08:32:38.383" v="4815" actId="1076"/>
          <ac:picMkLst>
            <pc:docMk/>
            <pc:sldMk cId="3560802941" sldId="427"/>
            <ac:picMk id="9222" creationId="{0C496B45-AAE8-4A8F-9AAD-63F493701E27}"/>
          </ac:picMkLst>
        </pc:picChg>
        <pc:picChg chg="add del mod">
          <ac:chgData name="Ankhmandal G" userId="0a4f308d-95b0-4443-8ad3-de5457ea7b99" providerId="ADAL" clId="{0DCD170F-1DFB-4F86-9BBD-763FA51F965B}" dt="2021-03-03T08:32:20.935" v="4807" actId="478"/>
          <ac:picMkLst>
            <pc:docMk/>
            <pc:sldMk cId="3560802941" sldId="427"/>
            <ac:picMk id="9224" creationId="{C208EC9C-166C-47A9-9E69-4BA83E745211}"/>
          </ac:picMkLst>
        </pc:picChg>
        <pc:picChg chg="add del mod">
          <ac:chgData name="Ankhmandal G" userId="0a4f308d-95b0-4443-8ad3-de5457ea7b99" providerId="ADAL" clId="{0DCD170F-1DFB-4F86-9BBD-763FA51F965B}" dt="2021-03-03T08:32:21.519" v="4808" actId="478"/>
          <ac:picMkLst>
            <pc:docMk/>
            <pc:sldMk cId="3560802941" sldId="427"/>
            <ac:picMk id="9226" creationId="{80FA71CF-17C5-4794-87B7-3C0A5E91D1F9}"/>
          </ac:picMkLst>
        </pc:picChg>
        <pc:picChg chg="add del mod">
          <ac:chgData name="Ankhmandal G" userId="0a4f308d-95b0-4443-8ad3-de5457ea7b99" providerId="ADAL" clId="{0DCD170F-1DFB-4F86-9BBD-763FA51F965B}" dt="2021-03-03T08:32:19.711" v="4805" actId="478"/>
          <ac:picMkLst>
            <pc:docMk/>
            <pc:sldMk cId="3560802941" sldId="427"/>
            <ac:picMk id="9228" creationId="{EDD979AD-EE57-46E0-9B82-487CF4B46D6C}"/>
          </ac:picMkLst>
        </pc:picChg>
      </pc:sldChg>
      <pc:sldChg chg="add del">
        <pc:chgData name="Ankhmandal G" userId="0a4f308d-95b0-4443-8ad3-de5457ea7b99" providerId="ADAL" clId="{0DCD170F-1DFB-4F86-9BBD-763FA51F965B}" dt="2021-03-03T07:58:39.649" v="4510" actId="47"/>
        <pc:sldMkLst>
          <pc:docMk/>
          <pc:sldMk cId="2326456024" sldId="428"/>
        </pc:sldMkLst>
      </pc:sldChg>
      <pc:sldChg chg="addSp modSp new del mod modAnim">
        <pc:chgData name="Ankhmandal G" userId="0a4f308d-95b0-4443-8ad3-de5457ea7b99" providerId="ADAL" clId="{0DCD170F-1DFB-4F86-9BBD-763FA51F965B}" dt="2021-03-03T08:35:02.994" v="4908" actId="47"/>
        <pc:sldMkLst>
          <pc:docMk/>
          <pc:sldMk cId="2872312537" sldId="428"/>
        </pc:sldMkLst>
        <pc:picChg chg="add mod">
          <ac:chgData name="Ankhmandal G" userId="0a4f308d-95b0-4443-8ad3-de5457ea7b99" providerId="ADAL" clId="{0DCD170F-1DFB-4F86-9BBD-763FA51F965B}" dt="2021-03-03T08:32:49.535" v="4816" actId="1076"/>
          <ac:picMkLst>
            <pc:docMk/>
            <pc:sldMk cId="2872312537" sldId="428"/>
            <ac:picMk id="4" creationId="{1F260EA9-D70E-4628-BC51-E7DF1F7F70C3}"/>
          </ac:picMkLst>
        </pc:picChg>
        <pc:picChg chg="add mod">
          <ac:chgData name="Ankhmandal G" userId="0a4f308d-95b0-4443-8ad3-de5457ea7b99" providerId="ADAL" clId="{0DCD170F-1DFB-4F86-9BBD-763FA51F965B}" dt="2021-03-03T08:32:54.703" v="4817" actId="1076"/>
          <ac:picMkLst>
            <pc:docMk/>
            <pc:sldMk cId="2872312537" sldId="428"/>
            <ac:picMk id="5" creationId="{4CA0F7FA-BF81-4DA7-9742-1DFCCB4FDA62}"/>
          </ac:picMkLst>
        </pc:picChg>
        <pc:picChg chg="add mod">
          <ac:chgData name="Ankhmandal G" userId="0a4f308d-95b0-4443-8ad3-de5457ea7b99" providerId="ADAL" clId="{0DCD170F-1DFB-4F86-9BBD-763FA51F965B}" dt="2021-03-03T08:32:49.535" v="4816" actId="1076"/>
          <ac:picMkLst>
            <pc:docMk/>
            <pc:sldMk cId="2872312537" sldId="428"/>
            <ac:picMk id="6" creationId="{4B6351EF-BEBC-4634-B5AD-BF168962A674}"/>
          </ac:picMkLst>
        </pc:picChg>
        <pc:picChg chg="add mod">
          <ac:chgData name="Ankhmandal G" userId="0a4f308d-95b0-4443-8ad3-de5457ea7b99" providerId="ADAL" clId="{0DCD170F-1DFB-4F86-9BBD-763FA51F965B}" dt="2021-03-03T08:33:50.681" v="4881" actId="1076"/>
          <ac:picMkLst>
            <pc:docMk/>
            <pc:sldMk cId="2872312537" sldId="428"/>
            <ac:picMk id="7" creationId="{447175F4-1652-4E19-AB76-53D616D3928E}"/>
          </ac:picMkLst>
        </pc:picChg>
      </pc:sldChg>
      <pc:sldMasterChg chg="delSldLayout">
        <pc:chgData name="Ankhmandal G" userId="0a4f308d-95b0-4443-8ad3-de5457ea7b99" providerId="ADAL" clId="{0DCD170F-1DFB-4F86-9BBD-763FA51F965B}" dt="2021-03-03T07:58:39.649" v="4510" actId="47"/>
        <pc:sldMasterMkLst>
          <pc:docMk/>
          <pc:sldMasterMk cId="0" sldId="2147483661"/>
        </pc:sldMasterMkLst>
        <pc:sldLayoutChg chg="del">
          <pc:chgData name="Ankhmandal G" userId="0a4f308d-95b0-4443-8ad3-de5457ea7b99" providerId="ADAL" clId="{0DCD170F-1DFB-4F86-9BBD-763FA51F965B}" dt="2021-03-03T07:35:46.798" v="4071" actId="47"/>
          <pc:sldLayoutMkLst>
            <pc:docMk/>
            <pc:sldMasterMk cId="0" sldId="2147483661"/>
            <pc:sldLayoutMk cId="0" sldId="2147483651"/>
          </pc:sldLayoutMkLst>
        </pc:sldLayoutChg>
        <pc:sldLayoutChg chg="del">
          <pc:chgData name="Ankhmandal G" userId="0a4f308d-95b0-4443-8ad3-de5457ea7b99" providerId="ADAL" clId="{0DCD170F-1DFB-4F86-9BBD-763FA51F965B}" dt="2021-03-03T07:35:46.798" v="4071" actId="47"/>
          <pc:sldLayoutMkLst>
            <pc:docMk/>
            <pc:sldMasterMk cId="0" sldId="2147483661"/>
            <pc:sldLayoutMk cId="0" sldId="2147483653"/>
          </pc:sldLayoutMkLst>
        </pc:sldLayoutChg>
        <pc:sldLayoutChg chg="del">
          <pc:chgData name="Ankhmandal G" userId="0a4f308d-95b0-4443-8ad3-de5457ea7b99" providerId="ADAL" clId="{0DCD170F-1DFB-4F86-9BBD-763FA51F965B}" dt="2021-03-03T07:58:39.649" v="4510" actId="47"/>
          <pc:sldLayoutMkLst>
            <pc:docMk/>
            <pc:sldMasterMk cId="0" sldId="2147483661"/>
            <pc:sldLayoutMk cId="1224049136" sldId="2147483663"/>
          </pc:sldLayoutMkLst>
        </pc:sldLayoutChg>
        <pc:sldLayoutChg chg="del">
          <pc:chgData name="Ankhmandal G" userId="0a4f308d-95b0-4443-8ad3-de5457ea7b99" providerId="ADAL" clId="{0DCD170F-1DFB-4F86-9BBD-763FA51F965B}" dt="2021-03-03T07:35:51.014" v="4073" actId="47"/>
          <pc:sldLayoutMkLst>
            <pc:docMk/>
            <pc:sldMasterMk cId="0" sldId="2147483661"/>
            <pc:sldLayoutMk cId="2772012512" sldId="2147483663"/>
          </pc:sldLayoutMkLst>
        </pc:sldLayoutChg>
      </pc:sldMasterChg>
      <pc:sldMasterChg chg="del delSldLayout">
        <pc:chgData name="Ankhmandal G" userId="0a4f308d-95b0-4443-8ad3-de5457ea7b99" providerId="ADAL" clId="{0DCD170F-1DFB-4F86-9BBD-763FA51F965B}" dt="2021-03-03T06:48:42.414" v="3116" actId="47"/>
        <pc:sldMasterMkLst>
          <pc:docMk/>
          <pc:sldMasterMk cId="3283696807" sldId="2147483664"/>
        </pc:sldMasterMkLst>
        <pc:sldLayoutChg chg="del">
          <pc:chgData name="Ankhmandal G" userId="0a4f308d-95b0-4443-8ad3-de5457ea7b99" providerId="ADAL" clId="{0DCD170F-1DFB-4F86-9BBD-763FA51F965B}" dt="2021-03-03T06:48:42.414" v="3116" actId="47"/>
          <pc:sldLayoutMkLst>
            <pc:docMk/>
            <pc:sldMasterMk cId="3283696807" sldId="2147483664"/>
            <pc:sldLayoutMk cId="1166744059" sldId="2147483665"/>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3989887485" sldId="2147483666"/>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1642765732" sldId="2147483667"/>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483300713" sldId="2147483668"/>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4126022799" sldId="2147483669"/>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1957970055" sldId="2147483670"/>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2325912250" sldId="2147483671"/>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1981296334" sldId="2147483672"/>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849602796" sldId="2147483673"/>
          </pc:sldLayoutMkLst>
        </pc:sldLayoutChg>
        <pc:sldLayoutChg chg="del">
          <pc:chgData name="Ankhmandal G" userId="0a4f308d-95b0-4443-8ad3-de5457ea7b99" providerId="ADAL" clId="{0DCD170F-1DFB-4F86-9BBD-763FA51F965B}" dt="2021-03-03T06:48:42.414" v="3116" actId="47"/>
          <pc:sldLayoutMkLst>
            <pc:docMk/>
            <pc:sldMasterMk cId="3283696807" sldId="2147483664"/>
            <pc:sldLayoutMk cId="1665915456" sldId="2147483674"/>
          </pc:sldLayoutMkLst>
        </pc:sldLayoutChg>
      </pc:sldMasterChg>
      <pc:sldMasterChg chg="del delSldLayout">
        <pc:chgData name="Ankhmandal G" userId="0a4f308d-95b0-4443-8ad3-de5457ea7b99" providerId="ADAL" clId="{0DCD170F-1DFB-4F86-9BBD-763FA51F965B}" dt="2021-03-03T06:54:51.155" v="3215" actId="47"/>
        <pc:sldMasterMkLst>
          <pc:docMk/>
          <pc:sldMasterMk cId="3597265680" sldId="2147483664"/>
        </pc:sldMasterMkLst>
        <pc:sldLayoutChg chg="del">
          <pc:chgData name="Ankhmandal G" userId="0a4f308d-95b0-4443-8ad3-de5457ea7b99" providerId="ADAL" clId="{0DCD170F-1DFB-4F86-9BBD-763FA51F965B}" dt="2021-03-03T06:54:51.155" v="3215" actId="47"/>
          <pc:sldLayoutMkLst>
            <pc:docMk/>
            <pc:sldMasterMk cId="3597265680" sldId="2147483664"/>
            <pc:sldLayoutMk cId="2144229329" sldId="2147483665"/>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954568516" sldId="2147483666"/>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2421965936" sldId="2147483667"/>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825710958" sldId="2147483668"/>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2383021637" sldId="2147483669"/>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3597869953" sldId="2147483670"/>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3401595682" sldId="2147483671"/>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3251477624" sldId="2147483672"/>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316494655" sldId="2147483673"/>
          </pc:sldLayoutMkLst>
        </pc:sldLayoutChg>
        <pc:sldLayoutChg chg="del">
          <pc:chgData name="Ankhmandal G" userId="0a4f308d-95b0-4443-8ad3-de5457ea7b99" providerId="ADAL" clId="{0DCD170F-1DFB-4F86-9BBD-763FA51F965B}" dt="2021-03-03T06:54:51.155" v="3215" actId="47"/>
          <pc:sldLayoutMkLst>
            <pc:docMk/>
            <pc:sldMasterMk cId="3597265680" sldId="2147483664"/>
            <pc:sldLayoutMk cId="335960896"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82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49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27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03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244FB3E-2981-4880-942A-26287759FFA5}" type="slidenum">
              <a:rPr lang="zh-CN" altLang="en-US" smtClean="0"/>
              <a:t>7</a:t>
            </a:fld>
            <a:endParaRPr lang="zh-CN" altLang="en-US"/>
          </a:p>
        </p:txBody>
      </p:sp>
    </p:spTree>
    <p:extLst>
      <p:ext uri="{BB962C8B-B14F-4D97-AF65-F5344CB8AC3E}">
        <p14:creationId xmlns:p14="http://schemas.microsoft.com/office/powerpoint/2010/main" val="342891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72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630450" y="630150"/>
            <a:ext cx="3883200" cy="3883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08250" y="4660825"/>
            <a:ext cx="605400" cy="605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081694" y="771271"/>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513651" y="161669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62484" y="1670133"/>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818461" y="1338692"/>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3001075" y="4182123"/>
            <a:ext cx="508851" cy="47871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5861768" y="506559"/>
            <a:ext cx="524975" cy="832145"/>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3" name="Google Shape;33;p2"/>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 name="Google Shape;34;p2"/>
          <p:cNvSpPr/>
          <p:nvPr/>
        </p:nvSpPr>
        <p:spPr>
          <a:xfrm>
            <a:off x="2757247" y="861970"/>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Yellow">
  <p:cSld name="BLANK_1_1">
    <p:spTree>
      <p:nvGrpSpPr>
        <p:cNvPr id="1" name="Shape 329"/>
        <p:cNvGrpSpPr/>
        <p:nvPr/>
      </p:nvGrpSpPr>
      <p:grpSpPr>
        <a:xfrm>
          <a:off x="0" y="0"/>
          <a:ext cx="0" cy="0"/>
          <a:chOff x="0" y="0"/>
          <a:chExt cx="0" cy="0"/>
        </a:xfrm>
      </p:grpSpPr>
      <p:sp>
        <p:nvSpPr>
          <p:cNvPr id="330" name="Google Shape;330;p13"/>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217850" y="171250"/>
            <a:ext cx="1054200" cy="10542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13"/>
          <p:cNvGrpSpPr/>
          <p:nvPr/>
        </p:nvGrpSpPr>
        <p:grpSpPr>
          <a:xfrm>
            <a:off x="8142375" y="4477573"/>
            <a:ext cx="508851" cy="478711"/>
            <a:chOff x="5972700" y="2330200"/>
            <a:chExt cx="411625" cy="387275"/>
          </a:xfrm>
        </p:grpSpPr>
        <p:sp>
          <p:nvSpPr>
            <p:cNvPr id="345" name="Google Shape;345;p1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3"/>
          <p:cNvGrpSpPr/>
          <p:nvPr/>
        </p:nvGrpSpPr>
        <p:grpSpPr>
          <a:xfrm>
            <a:off x="545621" y="382390"/>
            <a:ext cx="398658" cy="631920"/>
            <a:chOff x="6718575" y="2318625"/>
            <a:chExt cx="256950" cy="407375"/>
          </a:xfrm>
        </p:grpSpPr>
        <p:sp>
          <p:nvSpPr>
            <p:cNvPr id="348" name="Google Shape;348;p1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3"/>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Magenta">
  <p:cSld name="BLANK_1_1_1">
    <p:spTree>
      <p:nvGrpSpPr>
        <p:cNvPr id="1" name="Shape 357"/>
        <p:cNvGrpSpPr/>
        <p:nvPr/>
      </p:nvGrpSpPr>
      <p:grpSpPr>
        <a:xfrm>
          <a:off x="0" y="0"/>
          <a:ext cx="0" cy="0"/>
          <a:chOff x="0" y="0"/>
          <a:chExt cx="0" cy="0"/>
        </a:xfrm>
      </p:grpSpPr>
      <p:sp>
        <p:nvSpPr>
          <p:cNvPr id="358" name="Google Shape;358;p14"/>
          <p:cNvSpPr/>
          <p:nvPr/>
        </p:nvSpPr>
        <p:spPr>
          <a:xfrm>
            <a:off x="407150" y="407075"/>
            <a:ext cx="8329800" cy="4329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8094101" y="3973940"/>
            <a:ext cx="413400" cy="413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4"/>
          <p:cNvGrpSpPr/>
          <p:nvPr/>
        </p:nvGrpSpPr>
        <p:grpSpPr>
          <a:xfrm>
            <a:off x="8142375" y="4477573"/>
            <a:ext cx="508851" cy="47871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545621" y="382390"/>
            <a:ext cx="398658" cy="63192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14"/>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53050" indent="0" algn="ctr">
              <a:buNone/>
              <a:defRPr>
                <a:solidFill>
                  <a:schemeClr val="tx1">
                    <a:tint val="75000"/>
                  </a:schemeClr>
                </a:solidFill>
              </a:defRPr>
            </a:lvl2pPr>
            <a:lvl3pPr marL="706100" indent="0" algn="ctr">
              <a:buNone/>
              <a:defRPr>
                <a:solidFill>
                  <a:schemeClr val="tx1">
                    <a:tint val="75000"/>
                  </a:schemeClr>
                </a:solidFill>
              </a:defRPr>
            </a:lvl3pPr>
            <a:lvl4pPr marL="1059150" indent="0" algn="ctr">
              <a:buNone/>
              <a:defRPr>
                <a:solidFill>
                  <a:schemeClr val="tx1">
                    <a:tint val="75000"/>
                  </a:schemeClr>
                </a:solidFill>
              </a:defRPr>
            </a:lvl4pPr>
            <a:lvl5pPr marL="1412199" indent="0" algn="ctr">
              <a:buNone/>
              <a:defRPr>
                <a:solidFill>
                  <a:schemeClr val="tx1">
                    <a:tint val="75000"/>
                  </a:schemeClr>
                </a:solidFill>
              </a:defRPr>
            </a:lvl5pPr>
            <a:lvl6pPr marL="1765249" indent="0" algn="ctr">
              <a:buNone/>
              <a:defRPr>
                <a:solidFill>
                  <a:schemeClr val="tx1">
                    <a:tint val="75000"/>
                  </a:schemeClr>
                </a:solidFill>
              </a:defRPr>
            </a:lvl6pPr>
            <a:lvl7pPr marL="2118299" indent="0" algn="ctr">
              <a:buNone/>
              <a:defRPr>
                <a:solidFill>
                  <a:schemeClr val="tx1">
                    <a:tint val="75000"/>
                  </a:schemeClr>
                </a:solidFill>
              </a:defRPr>
            </a:lvl7pPr>
            <a:lvl8pPr marL="2471349" indent="0" algn="ctr">
              <a:buNone/>
              <a:defRPr>
                <a:solidFill>
                  <a:schemeClr val="tx1">
                    <a:tint val="75000"/>
                  </a:schemeClr>
                </a:solidFill>
              </a:defRPr>
            </a:lvl8pPr>
            <a:lvl9pPr marL="282439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DC17CC6-B83D-479C-A7F7-3B535E63ED8B}" type="datetimeFigureOut">
              <a:rPr lang="zh-CN" altLang="en-US" smtClean="0"/>
              <a:pPr/>
              <a:t>2021/3/4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92D053-7B20-44F9-A144-18C00CE01408}" type="slidenum">
              <a:rPr lang="zh-CN" altLang="en-US" smtClean="0"/>
              <a:pPr/>
              <a:t>‹#›</a:t>
            </a:fld>
            <a:endParaRPr lang="zh-CN" altLang="en-US"/>
          </a:p>
        </p:txBody>
      </p:sp>
    </p:spTree>
    <p:extLst>
      <p:ext uri="{BB962C8B-B14F-4D97-AF65-F5344CB8AC3E}">
        <p14:creationId xmlns:p14="http://schemas.microsoft.com/office/powerpoint/2010/main" val="37570868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7"/>
        <p:cNvGrpSpPr/>
        <p:nvPr/>
      </p:nvGrpSpPr>
      <p:grpSpPr>
        <a:xfrm>
          <a:off x="0" y="0"/>
          <a:ext cx="0" cy="0"/>
          <a:chOff x="0" y="0"/>
          <a:chExt cx="0" cy="0"/>
        </a:xfrm>
      </p:grpSpPr>
      <p:sp>
        <p:nvSpPr>
          <p:cNvPr id="38" name="Google Shape;38;p3"/>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630450" y="630150"/>
            <a:ext cx="3883200" cy="388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5908250" y="4660825"/>
            <a:ext cx="605400" cy="6054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081694" y="771271"/>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513651" y="1616690"/>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362484" y="1670133"/>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818461" y="1338692"/>
            <a:ext cx="93900" cy="9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3"/>
          <p:cNvGrpSpPr/>
          <p:nvPr/>
        </p:nvGrpSpPr>
        <p:grpSpPr>
          <a:xfrm>
            <a:off x="3001075" y="4182123"/>
            <a:ext cx="508851" cy="47871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3"/>
          <p:cNvGrpSpPr/>
          <p:nvPr/>
        </p:nvGrpSpPr>
        <p:grpSpPr>
          <a:xfrm>
            <a:off x="5861768" y="506559"/>
            <a:ext cx="524975" cy="832145"/>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62" name="Google Shape;62;p3"/>
          <p:cNvSpPr/>
          <p:nvPr/>
        </p:nvSpPr>
        <p:spPr>
          <a:xfrm>
            <a:off x="2757247" y="861970"/>
            <a:ext cx="300900" cy="300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txBox="1">
            <a:spLocks noGrp="1"/>
          </p:cNvSpPr>
          <p:nvPr>
            <p:ph type="ctrTitle"/>
          </p:nvPr>
        </p:nvSpPr>
        <p:spPr>
          <a:xfrm>
            <a:off x="2886100" y="1888150"/>
            <a:ext cx="3371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3000">
                <a:solidFill>
                  <a:schemeClr val="accent1"/>
                </a:solidFill>
              </a:defRPr>
            </a:lvl1pPr>
            <a:lvl2pPr lvl="1" algn="ctr" rtl="0">
              <a:spcBef>
                <a:spcPts val="0"/>
              </a:spcBef>
              <a:spcAft>
                <a:spcPts val="0"/>
              </a:spcAft>
              <a:buClr>
                <a:schemeClr val="accent1"/>
              </a:buClr>
              <a:buSzPts val="3000"/>
              <a:buNone/>
              <a:defRPr sz="3000">
                <a:solidFill>
                  <a:schemeClr val="accent1"/>
                </a:solidFill>
              </a:defRPr>
            </a:lvl2pPr>
            <a:lvl3pPr lvl="2" algn="ctr" rtl="0">
              <a:spcBef>
                <a:spcPts val="0"/>
              </a:spcBef>
              <a:spcAft>
                <a:spcPts val="0"/>
              </a:spcAft>
              <a:buClr>
                <a:schemeClr val="accent1"/>
              </a:buClr>
              <a:buSzPts val="3000"/>
              <a:buNone/>
              <a:defRPr sz="3000">
                <a:solidFill>
                  <a:schemeClr val="accent1"/>
                </a:solidFill>
              </a:defRPr>
            </a:lvl3pPr>
            <a:lvl4pPr lvl="3" algn="ctr" rtl="0">
              <a:spcBef>
                <a:spcPts val="0"/>
              </a:spcBef>
              <a:spcAft>
                <a:spcPts val="0"/>
              </a:spcAft>
              <a:buClr>
                <a:schemeClr val="accent1"/>
              </a:buClr>
              <a:buSzPts val="3000"/>
              <a:buNone/>
              <a:defRPr sz="3000">
                <a:solidFill>
                  <a:schemeClr val="accent1"/>
                </a:solidFill>
              </a:defRPr>
            </a:lvl4pPr>
            <a:lvl5pPr lvl="4" algn="ctr" rtl="0">
              <a:spcBef>
                <a:spcPts val="0"/>
              </a:spcBef>
              <a:spcAft>
                <a:spcPts val="0"/>
              </a:spcAft>
              <a:buClr>
                <a:schemeClr val="accent1"/>
              </a:buClr>
              <a:buSzPts val="3000"/>
              <a:buNone/>
              <a:defRPr sz="3000">
                <a:solidFill>
                  <a:schemeClr val="accent1"/>
                </a:solidFill>
              </a:defRPr>
            </a:lvl5pPr>
            <a:lvl6pPr lvl="5" algn="ctr" rtl="0">
              <a:spcBef>
                <a:spcPts val="0"/>
              </a:spcBef>
              <a:spcAft>
                <a:spcPts val="0"/>
              </a:spcAft>
              <a:buClr>
                <a:schemeClr val="accent1"/>
              </a:buClr>
              <a:buSzPts val="3000"/>
              <a:buNone/>
              <a:defRPr sz="3000">
                <a:solidFill>
                  <a:schemeClr val="accent1"/>
                </a:solidFill>
              </a:defRPr>
            </a:lvl6pPr>
            <a:lvl7pPr lvl="6" algn="ctr" rtl="0">
              <a:spcBef>
                <a:spcPts val="0"/>
              </a:spcBef>
              <a:spcAft>
                <a:spcPts val="0"/>
              </a:spcAft>
              <a:buClr>
                <a:schemeClr val="accent1"/>
              </a:buClr>
              <a:buSzPts val="3000"/>
              <a:buNone/>
              <a:defRPr sz="3000">
                <a:solidFill>
                  <a:schemeClr val="accent1"/>
                </a:solidFill>
              </a:defRPr>
            </a:lvl7pPr>
            <a:lvl8pPr lvl="7" algn="ctr" rtl="0">
              <a:spcBef>
                <a:spcPts val="0"/>
              </a:spcBef>
              <a:spcAft>
                <a:spcPts val="0"/>
              </a:spcAft>
              <a:buClr>
                <a:schemeClr val="accent1"/>
              </a:buClr>
              <a:buSzPts val="3000"/>
              <a:buNone/>
              <a:defRPr sz="3000">
                <a:solidFill>
                  <a:schemeClr val="accent1"/>
                </a:solidFill>
              </a:defRPr>
            </a:lvl8pPr>
            <a:lvl9pPr lvl="8" algn="ctr" rtl="0">
              <a:spcBef>
                <a:spcPts val="0"/>
              </a:spcBef>
              <a:spcAft>
                <a:spcPts val="0"/>
              </a:spcAft>
              <a:buClr>
                <a:schemeClr val="accent1"/>
              </a:buClr>
              <a:buSzPts val="3000"/>
              <a:buNone/>
              <a:defRPr sz="3000">
                <a:solidFill>
                  <a:schemeClr val="accent1"/>
                </a:solidFill>
              </a:defRPr>
            </a:lvl9pPr>
          </a:lstStyle>
          <a:p>
            <a:endParaRPr/>
          </a:p>
        </p:txBody>
      </p:sp>
      <p:sp>
        <p:nvSpPr>
          <p:cNvPr id="66" name="Google Shape;66;p3"/>
          <p:cNvSpPr txBox="1">
            <a:spLocks noGrp="1"/>
          </p:cNvSpPr>
          <p:nvPr>
            <p:ph type="subTitle" idx="1"/>
          </p:nvPr>
        </p:nvSpPr>
        <p:spPr>
          <a:xfrm>
            <a:off x="2886100" y="2916252"/>
            <a:ext cx="3371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7"/>
        <p:cNvGrpSpPr/>
        <p:nvPr/>
      </p:nvGrpSpPr>
      <p:grpSpPr>
        <a:xfrm>
          <a:off x="0" y="0"/>
          <a:ext cx="0" cy="0"/>
          <a:chOff x="0" y="0"/>
          <a:chExt cx="0" cy="0"/>
        </a:xfrm>
      </p:grpSpPr>
      <p:sp>
        <p:nvSpPr>
          <p:cNvPr id="68" name="Google Shape;68;p4"/>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3811800" y="-194800"/>
            <a:ext cx="1520400" cy="1520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4982150" y="734775"/>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3469949" y="810973"/>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3109875" y="154418"/>
            <a:ext cx="508800" cy="508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395528" y="-85690"/>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40400" y="3784204"/>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079301" y="44162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407150" y="4701449"/>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8896576" y="412332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7800547" y="46533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8471997" y="4203227"/>
            <a:ext cx="93900" cy="9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528659" y="350927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8327788" y="46647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4"/>
          <p:cNvGrpSpPr/>
          <p:nvPr/>
        </p:nvGrpSpPr>
        <p:grpSpPr>
          <a:xfrm>
            <a:off x="154025" y="4093698"/>
            <a:ext cx="508851" cy="47871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4"/>
          <p:cNvGrpSpPr/>
          <p:nvPr/>
        </p:nvGrpSpPr>
        <p:grpSpPr>
          <a:xfrm>
            <a:off x="5222963" y="889722"/>
            <a:ext cx="292923" cy="464285"/>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4"/>
          <p:cNvSpPr txBox="1">
            <a:spLocks noGrp="1"/>
          </p:cNvSpPr>
          <p:nvPr>
            <p:ph type="body" idx="1"/>
          </p:nvPr>
        </p:nvSpPr>
        <p:spPr>
          <a:xfrm>
            <a:off x="1242275" y="1704600"/>
            <a:ext cx="66597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Clr>
                <a:schemeClr val="dk1"/>
              </a:buClr>
              <a:buSzPts val="3000"/>
              <a:buChar char="○"/>
              <a:defRPr sz="3000" i="1"/>
            </a:lvl1pPr>
            <a:lvl2pPr marL="914400" lvl="1" indent="-419100" algn="ctr" rtl="0">
              <a:spcBef>
                <a:spcPts val="1000"/>
              </a:spcBef>
              <a:spcAft>
                <a:spcPts val="0"/>
              </a:spcAft>
              <a:buClr>
                <a:schemeClr val="dk1"/>
              </a:buClr>
              <a:buSzPts val="3000"/>
              <a:buChar char="◦"/>
              <a:defRPr sz="3000" i="1"/>
            </a:lvl2pPr>
            <a:lvl3pPr marL="1371600" lvl="2" indent="-419100" algn="ctr" rtl="0">
              <a:spcBef>
                <a:spcPts val="1000"/>
              </a:spcBef>
              <a:spcAft>
                <a:spcPts val="0"/>
              </a:spcAft>
              <a:buClr>
                <a:schemeClr val="dk1"/>
              </a:buClr>
              <a:buSzPts val="3000"/>
              <a:buChar char="◦"/>
              <a:defRPr sz="3000" i="1"/>
            </a:lvl3pPr>
            <a:lvl4pPr marL="1828800" lvl="3" indent="-419100" algn="ctr" rtl="0">
              <a:spcBef>
                <a:spcPts val="1000"/>
              </a:spcBef>
              <a:spcAft>
                <a:spcPts val="0"/>
              </a:spcAft>
              <a:buSzPts val="3000"/>
              <a:buChar char="◦"/>
              <a:defRPr sz="3000" i="1"/>
            </a:lvl4pPr>
            <a:lvl5pPr marL="2286000" lvl="4" indent="-419100" algn="ctr" rtl="0">
              <a:spcBef>
                <a:spcPts val="1000"/>
              </a:spcBef>
              <a:spcAft>
                <a:spcPts val="0"/>
              </a:spcAft>
              <a:buSzPts val="3000"/>
              <a:buChar char="◦"/>
              <a:defRPr sz="3000" i="1"/>
            </a:lvl5pPr>
            <a:lvl6pPr marL="2743200" lvl="5" indent="-419100" algn="ctr" rtl="0">
              <a:spcBef>
                <a:spcPts val="1000"/>
              </a:spcBef>
              <a:spcAft>
                <a:spcPts val="0"/>
              </a:spcAft>
              <a:buSzPts val="3000"/>
              <a:buChar char="◦"/>
              <a:defRPr sz="3000" i="1"/>
            </a:lvl6pPr>
            <a:lvl7pPr marL="3200400" lvl="6" indent="-419100" algn="ctr" rtl="0">
              <a:spcBef>
                <a:spcPts val="1000"/>
              </a:spcBef>
              <a:spcAft>
                <a:spcPts val="0"/>
              </a:spcAft>
              <a:buSzPts val="3000"/>
              <a:buChar char="◦"/>
              <a:defRPr sz="3000" i="1"/>
            </a:lvl7pPr>
            <a:lvl8pPr marL="3657600" lvl="7" indent="-419100" algn="ctr" rtl="0">
              <a:spcBef>
                <a:spcPts val="1000"/>
              </a:spcBef>
              <a:spcAft>
                <a:spcPts val="0"/>
              </a:spcAft>
              <a:buSzPts val="3000"/>
              <a:buChar char="◦"/>
              <a:defRPr sz="3000" i="1"/>
            </a:lvl8pPr>
            <a:lvl9pPr marL="4114800" lvl="8" indent="-419100" algn="ctr">
              <a:spcBef>
                <a:spcPts val="1000"/>
              </a:spcBef>
              <a:spcAft>
                <a:spcPts val="1000"/>
              </a:spcAft>
              <a:buSzPts val="3000"/>
              <a:buChar char="◦"/>
              <a:defRPr sz="3000" i="1"/>
            </a:lvl9pPr>
          </a:lstStyle>
          <a:p>
            <a:endParaRPr/>
          </a:p>
        </p:txBody>
      </p:sp>
      <p:sp>
        <p:nvSpPr>
          <p:cNvPr id="95" name="Google Shape;95;p4"/>
          <p:cNvSpPr txBox="1"/>
          <p:nvPr/>
        </p:nvSpPr>
        <p:spPr>
          <a:xfrm>
            <a:off x="3593400" y="8930"/>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rgbClr val="FFFFFF"/>
                </a:solidFill>
              </a:rPr>
              <a:t>“</a:t>
            </a:r>
            <a:endParaRPr sz="9600" b="1">
              <a:solidFill>
                <a:srgbClr val="FFFFFF"/>
              </a:solidFill>
            </a:endParaRPr>
          </a:p>
        </p:txBody>
      </p:sp>
      <p:sp>
        <p:nvSpPr>
          <p:cNvPr id="96" name="Google Shape;96;p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7"/>
        <p:cNvGrpSpPr/>
        <p:nvPr/>
      </p:nvGrpSpPr>
      <p:grpSpPr>
        <a:xfrm>
          <a:off x="0" y="0"/>
          <a:ext cx="0" cy="0"/>
          <a:chOff x="0" y="0"/>
          <a:chExt cx="0" cy="0"/>
        </a:xfrm>
      </p:grpSpPr>
      <p:sp>
        <p:nvSpPr>
          <p:cNvPr id="128" name="Google Shape;128;p6"/>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6"/>
          <p:cNvGrpSpPr/>
          <p:nvPr/>
        </p:nvGrpSpPr>
        <p:grpSpPr>
          <a:xfrm>
            <a:off x="8142375" y="4477573"/>
            <a:ext cx="508851" cy="47871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6"/>
          <p:cNvGrpSpPr/>
          <p:nvPr/>
        </p:nvGrpSpPr>
        <p:grpSpPr>
          <a:xfrm>
            <a:off x="2139871" y="482540"/>
            <a:ext cx="398658" cy="63192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6"/>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2830925" y="1200150"/>
            <a:ext cx="25164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6" name="Google Shape;156;p6"/>
          <p:cNvSpPr txBox="1">
            <a:spLocks noGrp="1"/>
          </p:cNvSpPr>
          <p:nvPr>
            <p:ph type="body" idx="2"/>
          </p:nvPr>
        </p:nvSpPr>
        <p:spPr>
          <a:xfrm>
            <a:off x="5651044" y="1200150"/>
            <a:ext cx="26715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7" name="Google Shape;157;p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
        <p:cNvGrpSpPr/>
        <p:nvPr/>
      </p:nvGrpSpPr>
      <p:grpSpPr>
        <a:xfrm>
          <a:off x="0" y="0"/>
          <a:ext cx="0" cy="0"/>
          <a:chOff x="0" y="0"/>
          <a:chExt cx="0" cy="0"/>
        </a:xfrm>
      </p:grpSpPr>
      <p:sp>
        <p:nvSpPr>
          <p:cNvPr id="191" name="Google Shape;191;p8"/>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8"/>
          <p:cNvGrpSpPr/>
          <p:nvPr/>
        </p:nvGrpSpPr>
        <p:grpSpPr>
          <a:xfrm>
            <a:off x="8142375" y="4477573"/>
            <a:ext cx="508851" cy="47871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8"/>
          <p:cNvGrpSpPr/>
          <p:nvPr/>
        </p:nvGrpSpPr>
        <p:grpSpPr>
          <a:xfrm>
            <a:off x="2139871" y="482540"/>
            <a:ext cx="398658" cy="63192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8"/>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9"/>
        <p:cNvGrpSpPr/>
        <p:nvPr/>
      </p:nvGrpSpPr>
      <p:grpSpPr>
        <a:xfrm>
          <a:off x="0" y="0"/>
          <a:ext cx="0" cy="0"/>
          <a:chOff x="0" y="0"/>
          <a:chExt cx="0" cy="0"/>
        </a:xfrm>
      </p:grpSpPr>
      <p:sp>
        <p:nvSpPr>
          <p:cNvPr id="220" name="Google Shape;220;p9"/>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8327788" y="6261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9"/>
          <p:cNvGrpSpPr/>
          <p:nvPr/>
        </p:nvGrpSpPr>
        <p:grpSpPr>
          <a:xfrm>
            <a:off x="154025" y="438904"/>
            <a:ext cx="508851" cy="478711"/>
            <a:chOff x="5972700" y="2330200"/>
            <a:chExt cx="411625" cy="387275"/>
          </a:xfrm>
        </p:grpSpPr>
        <p:sp>
          <p:nvSpPr>
            <p:cNvPr id="231" name="Google Shape;231;p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1000"/>
              </a:spcAft>
              <a:buSzPts val="1400"/>
              <a:buNone/>
              <a:defRPr sz="1400"/>
            </a:lvl1pPr>
          </a:lstStyle>
          <a:p>
            <a:endParaRPr/>
          </a:p>
        </p:txBody>
      </p:sp>
      <p:sp>
        <p:nvSpPr>
          <p:cNvPr id="234" name="Google Shape;234;p9"/>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9"/>
          <p:cNvGrpSpPr/>
          <p:nvPr/>
        </p:nvGrpSpPr>
        <p:grpSpPr>
          <a:xfrm>
            <a:off x="7915421" y="229147"/>
            <a:ext cx="236882" cy="375437"/>
            <a:chOff x="6718575" y="2318625"/>
            <a:chExt cx="256950" cy="407375"/>
          </a:xfrm>
        </p:grpSpPr>
        <p:sp>
          <p:nvSpPr>
            <p:cNvPr id="236" name="Google Shape;236;p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9"/>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10"/>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0"/>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10"/>
          <p:cNvGrpSpPr/>
          <p:nvPr/>
        </p:nvGrpSpPr>
        <p:grpSpPr>
          <a:xfrm>
            <a:off x="8142375" y="4477573"/>
            <a:ext cx="508851" cy="478711"/>
            <a:chOff x="5972700" y="2330200"/>
            <a:chExt cx="411625" cy="387275"/>
          </a:xfrm>
        </p:grpSpPr>
        <p:sp>
          <p:nvSpPr>
            <p:cNvPr id="261" name="Google Shape;261;p1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0"/>
          <p:cNvGrpSpPr/>
          <p:nvPr/>
        </p:nvGrpSpPr>
        <p:grpSpPr>
          <a:xfrm>
            <a:off x="545621" y="382390"/>
            <a:ext cx="398658" cy="631920"/>
            <a:chOff x="6718575" y="2318625"/>
            <a:chExt cx="256950" cy="407375"/>
          </a:xfrm>
        </p:grpSpPr>
        <p:sp>
          <p:nvSpPr>
            <p:cNvPr id="264" name="Google Shape;264;p1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background">
  <p:cSld name="BLANK_2">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11"/>
          <p:cNvGrpSpPr/>
          <p:nvPr/>
        </p:nvGrpSpPr>
        <p:grpSpPr>
          <a:xfrm>
            <a:off x="8142375" y="4477573"/>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Aqua">
  <p:cSld name="BLANK_1">
    <p:spTree>
      <p:nvGrpSpPr>
        <p:cNvPr id="1" name="Shape 301"/>
        <p:cNvGrpSpPr/>
        <p:nvPr/>
      </p:nvGrpSpPr>
      <p:grpSpPr>
        <a:xfrm>
          <a:off x="0" y="0"/>
          <a:ext cx="0" cy="0"/>
          <a:chOff x="0" y="0"/>
          <a:chExt cx="0" cy="0"/>
        </a:xfrm>
      </p:grpSpPr>
      <p:sp>
        <p:nvSpPr>
          <p:cNvPr id="302" name="Google Shape;302;p12"/>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2"/>
          <p:cNvSpPr/>
          <p:nvPr/>
        </p:nvSpPr>
        <p:spPr>
          <a:xfrm>
            <a:off x="-117275" y="847257"/>
            <a:ext cx="605400" cy="605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a:off x="1397225" y="337514"/>
            <a:ext cx="136800" cy="136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a:off x="7847950" y="4168079"/>
            <a:ext cx="1097700" cy="1097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2"/>
          <p:cNvSpPr/>
          <p:nvPr/>
        </p:nvSpPr>
        <p:spPr>
          <a:xfrm>
            <a:off x="8622049" y="3872635"/>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7550022" y="480165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2"/>
          <p:cNvSpPr/>
          <p:nvPr/>
        </p:nvSpPr>
        <p:spPr>
          <a:xfrm>
            <a:off x="7325661" y="4674667"/>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2"/>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2"/>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 name="Google Shape;316;p12"/>
          <p:cNvGrpSpPr/>
          <p:nvPr/>
        </p:nvGrpSpPr>
        <p:grpSpPr>
          <a:xfrm>
            <a:off x="8142375" y="4477573"/>
            <a:ext cx="508851" cy="478711"/>
            <a:chOff x="5972700" y="2330200"/>
            <a:chExt cx="411625" cy="387275"/>
          </a:xfrm>
        </p:grpSpPr>
        <p:sp>
          <p:nvSpPr>
            <p:cNvPr id="317" name="Google Shape;317;p1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12"/>
          <p:cNvGrpSpPr/>
          <p:nvPr/>
        </p:nvGrpSpPr>
        <p:grpSpPr>
          <a:xfrm>
            <a:off x="545621" y="382390"/>
            <a:ext cx="398658" cy="63192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2"/>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
        <p:nvSpPr>
          <p:cNvPr id="8" name="Google Shape;8;p1"/>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Lato Light"/>
                <a:ea typeface="Lato Light"/>
                <a:cs typeface="Lato Light"/>
                <a:sym typeface="Lato Light"/>
              </a:defRPr>
            </a:lvl1pPr>
            <a:lvl2pPr lvl="1" algn="r">
              <a:buNone/>
              <a:defRPr sz="1200">
                <a:solidFill>
                  <a:schemeClr val="dk2"/>
                </a:solidFill>
                <a:latin typeface="Lato Light"/>
                <a:ea typeface="Lato Light"/>
                <a:cs typeface="Lato Light"/>
                <a:sym typeface="Lato Light"/>
              </a:defRPr>
            </a:lvl2pPr>
            <a:lvl3pPr lvl="2" algn="r">
              <a:buNone/>
              <a:defRPr sz="1200">
                <a:solidFill>
                  <a:schemeClr val="dk2"/>
                </a:solidFill>
                <a:latin typeface="Lato Light"/>
                <a:ea typeface="Lato Light"/>
                <a:cs typeface="Lato Light"/>
                <a:sym typeface="Lato Light"/>
              </a:defRPr>
            </a:lvl3pPr>
            <a:lvl4pPr lvl="3" algn="r">
              <a:buNone/>
              <a:defRPr sz="1200">
                <a:solidFill>
                  <a:schemeClr val="dk2"/>
                </a:solidFill>
                <a:latin typeface="Lato Light"/>
                <a:ea typeface="Lato Light"/>
                <a:cs typeface="Lato Light"/>
                <a:sym typeface="Lato Light"/>
              </a:defRPr>
            </a:lvl4pPr>
            <a:lvl5pPr lvl="4" algn="r">
              <a:buNone/>
              <a:defRPr sz="1200">
                <a:solidFill>
                  <a:schemeClr val="dk2"/>
                </a:solidFill>
                <a:latin typeface="Lato Light"/>
                <a:ea typeface="Lato Light"/>
                <a:cs typeface="Lato Light"/>
                <a:sym typeface="Lato Light"/>
              </a:defRPr>
            </a:lvl5pPr>
            <a:lvl6pPr lvl="5" algn="r">
              <a:buNone/>
              <a:defRPr sz="1200">
                <a:solidFill>
                  <a:schemeClr val="dk2"/>
                </a:solidFill>
                <a:latin typeface="Lato Light"/>
                <a:ea typeface="Lato Light"/>
                <a:cs typeface="Lato Light"/>
                <a:sym typeface="Lato Light"/>
              </a:defRPr>
            </a:lvl6pPr>
            <a:lvl7pPr lvl="6" algn="r">
              <a:buNone/>
              <a:defRPr sz="1200">
                <a:solidFill>
                  <a:schemeClr val="dk2"/>
                </a:solidFill>
                <a:latin typeface="Lato Light"/>
                <a:ea typeface="Lato Light"/>
                <a:cs typeface="Lato Light"/>
                <a:sym typeface="Lato Light"/>
              </a:defRPr>
            </a:lvl7pPr>
            <a:lvl8pPr lvl="7" algn="r">
              <a:buNone/>
              <a:defRPr sz="1200">
                <a:solidFill>
                  <a:schemeClr val="dk2"/>
                </a:solidFill>
                <a:latin typeface="Lato Light"/>
                <a:ea typeface="Lato Light"/>
                <a:cs typeface="Lato Light"/>
                <a:sym typeface="Lato Light"/>
              </a:defRPr>
            </a:lvl8pPr>
            <a:lvl9pPr lvl="8" algn="r">
              <a:buNone/>
              <a:defRPr sz="1200">
                <a:solidFill>
                  <a:schemeClr val="dk2"/>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microsoft.com/office/2007/relationships/hdphoto" Target="../media/hdphoto7.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20.pn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8.xml"/><Relationship Id="rId6" Type="http://schemas.microsoft.com/office/2007/relationships/hdphoto" Target="../media/hdphoto15.wdp"/><Relationship Id="rId5" Type="http://schemas.openxmlformats.org/officeDocument/2006/relationships/image" Target="../media/image25.png"/><Relationship Id="rId10" Type="http://schemas.microsoft.com/office/2007/relationships/hdphoto" Target="../media/hdphoto17.wdp"/><Relationship Id="rId4" Type="http://schemas.openxmlformats.org/officeDocument/2006/relationships/image" Target="../media/image24.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29.png"/><Relationship Id="rId7" Type="http://schemas.openxmlformats.org/officeDocument/2006/relationships/image" Target="../media/image31.png"/><Relationship Id="rId12" Type="http://schemas.microsoft.com/office/2007/relationships/hdphoto" Target="../media/hdphoto22.wdp"/><Relationship Id="rId2" Type="http://schemas.openxmlformats.org/officeDocument/2006/relationships/image" Target="../media/image28.jpeg"/><Relationship Id="rId1" Type="http://schemas.openxmlformats.org/officeDocument/2006/relationships/slideLayout" Target="../slideLayouts/slideLayout8.xml"/><Relationship Id="rId6" Type="http://schemas.microsoft.com/office/2007/relationships/hdphoto" Target="../media/hdphoto19.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jpeg"/><Relationship Id="rId3" Type="http://schemas.microsoft.com/office/2007/relationships/hdphoto" Target="../media/hdphoto23.wdp"/><Relationship Id="rId7" Type="http://schemas.microsoft.com/office/2007/relationships/hdphoto" Target="../media/hdphoto25.wdp"/><Relationship Id="rId12"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39.jpeg"/><Relationship Id="rId5" Type="http://schemas.microsoft.com/office/2007/relationships/hdphoto" Target="../media/hdphoto24.wdp"/><Relationship Id="rId10" Type="http://schemas.openxmlformats.org/officeDocument/2006/relationships/image" Target="../media/image6.jpg"/><Relationship Id="rId4" Type="http://schemas.openxmlformats.org/officeDocument/2006/relationships/image" Target="../media/image35.pn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6.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fif"/><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5"/>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mn-MN" dirty="0"/>
              <a:t>Бусдыг ойлгох чадвар</a:t>
            </a:r>
            <a:endParaRPr dirty="0"/>
          </a:p>
        </p:txBody>
      </p:sp>
      <p:sp>
        <p:nvSpPr>
          <p:cNvPr id="3" name="Google Shape;432;p21">
            <a:extLst>
              <a:ext uri="{FF2B5EF4-FFF2-40B4-BE49-F238E27FC236}">
                <a16:creationId xmlns:a16="http://schemas.microsoft.com/office/drawing/2014/main" id="{7966C61D-6890-4A12-B26F-330BC430949C}"/>
              </a:ext>
            </a:extLst>
          </p:cNvPr>
          <p:cNvSpPr txBox="1">
            <a:spLocks/>
          </p:cNvSpPr>
          <p:nvPr/>
        </p:nvSpPr>
        <p:spPr>
          <a:xfrm>
            <a:off x="5234559" y="3675646"/>
            <a:ext cx="47331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9pPr>
          </a:lstStyle>
          <a:p>
            <a:pPr marL="0" indent="0" algn="ctr">
              <a:spcAft>
                <a:spcPts val="1000"/>
              </a:spcAft>
              <a:buFont typeface="Lato Light"/>
              <a:buNone/>
            </a:pPr>
            <a:r>
              <a:rPr lang="en-US" sz="1400" b="1" dirty="0">
                <a:solidFill>
                  <a:srgbClr val="02BDC7"/>
                </a:solidFill>
              </a:rPr>
              <a:t>Service manager of Biomed Trade LLC</a:t>
            </a:r>
          </a:p>
          <a:p>
            <a:pPr marL="0" indent="0" algn="ctr">
              <a:spcAft>
                <a:spcPts val="1000"/>
              </a:spcAft>
              <a:buFont typeface="Lato Light"/>
              <a:buNone/>
            </a:pPr>
            <a:r>
              <a:rPr lang="en-US" sz="1400" b="1" dirty="0">
                <a:solidFill>
                  <a:srgbClr val="02BDC7"/>
                </a:solidFill>
              </a:rPr>
              <a:t>Ankhmandal Gansukh</a:t>
            </a:r>
          </a:p>
          <a:p>
            <a:pPr marL="0" indent="0" algn="ctr">
              <a:spcAft>
                <a:spcPts val="1000"/>
              </a:spcAft>
              <a:buFont typeface="Lato Light"/>
              <a:buNone/>
            </a:pPr>
            <a:r>
              <a:rPr lang="en-US" sz="1400" b="1" dirty="0">
                <a:solidFill>
                  <a:srgbClr val="02BDC7"/>
                </a:solidFill>
              </a:rPr>
              <a:t>Biomedical Engineer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Google Shape;513;p29"/>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 name="AutoShape 4" descr="People Images | Free Vectors, Stock Photos &amp; PSD">
            <a:extLst>
              <a:ext uri="{FF2B5EF4-FFF2-40B4-BE49-F238E27FC236}">
                <a16:creationId xmlns:a16="http://schemas.microsoft.com/office/drawing/2014/main" id="{C148B455-67B3-4ED7-9828-8038A02D96E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99048C8-1992-417D-B29F-4C77C41557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228" b="79028" l="6230" r="90256">
                        <a14:foregroundMark x1="11182" y1="75703" x2="11182" y2="75703"/>
                        <a14:foregroundMark x1="11182" y1="75703" x2="11182" y2="75703"/>
                        <a14:foregroundMark x1="8626" y1="78772" x2="8626" y2="78772"/>
                        <a14:foregroundMark x1="8626" y1="78772" x2="8626" y2="78772"/>
                        <a14:foregroundMark x1="90415" y1="75448" x2="90415" y2="75448"/>
                        <a14:foregroundMark x1="90415" y1="75448" x2="90415" y2="75448"/>
                        <a14:foregroundMark x1="84984" y1="39642" x2="84984" y2="39642"/>
                        <a14:foregroundMark x1="84984" y1="39642" x2="84984" y2="39642"/>
                        <a14:foregroundMark x1="85144" y1="41432" x2="85144" y2="41432"/>
                        <a14:foregroundMark x1="85144" y1="41432" x2="85144" y2="41432"/>
                        <a14:foregroundMark x1="84824" y1="40153" x2="84824" y2="40153"/>
                        <a14:foregroundMark x1="84824" y1="40153" x2="84824" y2="40153"/>
                        <a14:foregroundMark x1="85463" y1="39642" x2="85463" y2="39642"/>
                        <a14:foregroundMark x1="85463" y1="39642" x2="85463" y2="39642"/>
                        <a14:foregroundMark x1="6230" y1="79028" x2="11502" y2="78772"/>
                        <a14:foregroundMark x1="81470" y1="58312" x2="81711" y2="60631"/>
                        <a14:foregroundMark x1="85304" y1="39386" x2="84665" y2="38619"/>
                        <a14:foregroundMark x1="84026" y1="41432" x2="84026" y2="40665"/>
                        <a14:foregroundMark x1="85304" y1="39898" x2="84824" y2="39386"/>
                        <a14:backgroundMark x1="55751" y1="28900" x2="64537" y2="28389"/>
                        <a14:backgroundMark x1="64537" y1="28389" x2="65335" y2="27877"/>
                        <a14:backgroundMark x1="65974" y1="25831" x2="49681" y2="25831"/>
                        <a14:backgroundMark x1="71885" y1="27877" x2="49361" y2="27877"/>
                        <a14:backgroundMark x1="49361" y1="27877" x2="72045" y2="27366"/>
                        <a14:backgroundMark x1="72045" y1="27366" x2="81470" y2="27366"/>
                        <a14:backgroundMark x1="74760" y1="26343" x2="65176" y2="26343"/>
                        <a14:backgroundMark x1="65176" y1="26343" x2="69489" y2="34527"/>
                        <a14:backgroundMark x1="63898" y1="24297" x2="57668" y2="23274"/>
                        <a14:backgroundMark x1="69169" y1="36829" x2="64217" y2="21483"/>
                        <a14:backgroundMark x1="64217" y1="21483" x2="61182" y2="26598"/>
                        <a14:backgroundMark x1="68371" y1="22506" x2="52556" y2="24552"/>
                        <a14:backgroundMark x1="12620" y1="62660" x2="12300" y2="64450"/>
                        <a14:backgroundMark x1="20607" y1="67775" x2="21246" y2="69054"/>
                        <a14:backgroundMark x1="22045" y1="44246" x2="21086" y2="42967"/>
                        <a14:backgroundMark x1="28115" y1="43223" x2="28275" y2="45013"/>
                        <a14:backgroundMark x1="34984" y1="42455" x2="35942" y2="43223"/>
                        <a14:backgroundMark x1="40735" y1="41176" x2="40735" y2="42455"/>
                        <a14:backgroundMark x1="45687" y1="42711" x2="46166" y2="42199"/>
                        <a14:backgroundMark x1="33387" y1="74169" x2="34345" y2="76982"/>
                        <a14:backgroundMark x1="43291" y1="75959" x2="43291" y2="74169"/>
                        <a14:backgroundMark x1="44089" y1="69821" x2="44089" y2="69821"/>
                        <a14:backgroundMark x1="43610" y1="67775" x2="43610" y2="67775"/>
                        <a14:backgroundMark x1="49361" y1="73146" x2="49681" y2="74680"/>
                        <a14:backgroundMark x1="52077" y1="64962" x2="52077" y2="66496"/>
                        <a14:backgroundMark x1="54792" y1="71355" x2="55272" y2="74169"/>
                        <a14:backgroundMark x1="55272" y1="70588" x2="55272" y2="65729"/>
                        <a14:backgroundMark x1="52396" y1="75703" x2="52396" y2="74169"/>
                        <a14:backgroundMark x1="65176" y1="74169" x2="64696" y2="68542"/>
                        <a14:backgroundMark x1="61182" y1="74680" x2="60383" y2="79284"/>
                        <a14:backgroundMark x1="72045" y1="73913" x2="72204" y2="77494"/>
                        <a14:backgroundMark x1="72524" y1="66496" x2="72524" y2="66496"/>
                        <a14:backgroundMark x1="75240" y1="62916" x2="75399" y2="68798"/>
                        <a14:backgroundMark x1="82907" y1="62663" x2="82907" y2="64194"/>
                        <a14:backgroundMark x1="83067" y1="55243" x2="83067" y2="54987"/>
                        <a14:backgroundMark x1="81949" y1="62916" x2="81949" y2="64666"/>
                        <a14:backgroundMark x1="81949" y1="64194" x2="81949" y2="64666"/>
                        <a14:backgroundMark x1="80351" y1="75192" x2="80351" y2="72634"/>
                        <a14:backgroundMark x1="80831" y1="72890" x2="80351" y2="74169"/>
                        <a14:backgroundMark x1="80511" y1="72379" x2="78594" y2="74680"/>
                        <a14:backgroundMark x1="80990" y1="72123" x2="80990" y2="69309"/>
                        <a14:backgroundMark x1="80511" y1="61637" x2="80511" y2="62148"/>
                        <a14:backgroundMark x1="80511" y1="62916" x2="80511" y2="64194"/>
                        <a14:backgroundMark x1="83067" y1="77494" x2="83227" y2="70332"/>
                        <a14:backgroundMark x1="81470" y1="61381" x2="81470" y2="64194"/>
                        <a14:backgroundMark x1="81629" y1="60358" x2="80511" y2="59335"/>
                        <a14:backgroundMark x1="81629" y1="60870" x2="81150" y2="73402"/>
                      </a14:backgroundRemoval>
                    </a14:imgEffect>
                  </a14:imgLayer>
                </a14:imgProps>
              </a:ext>
            </a:extLst>
          </a:blip>
          <a:srcRect t="15178" b="17768"/>
          <a:stretch/>
        </p:blipFill>
        <p:spPr>
          <a:xfrm>
            <a:off x="2918766" y="-263166"/>
            <a:ext cx="5962650" cy="2497258"/>
          </a:xfrm>
          <a:prstGeom prst="rect">
            <a:avLst/>
          </a:prstGeom>
        </p:spPr>
      </p:pic>
      <p:pic>
        <p:nvPicPr>
          <p:cNvPr id="4106" name="Picture 10" descr="Dear Angry people..... I hear you angry people, I hear that… | by Varnaya  Sanghvi | Medium">
            <a:extLst>
              <a:ext uri="{FF2B5EF4-FFF2-40B4-BE49-F238E27FC236}">
                <a16:creationId xmlns:a16="http://schemas.microsoft.com/office/drawing/2014/main" id="{72388BF2-D094-47C5-99BF-CFF6E91F630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49" b="90204" l="5417" r="59306">
                        <a14:foregroundMark x1="7917" y1="39388" x2="10417" y2="46531"/>
                        <a14:foregroundMark x1="7083" y1="41837" x2="5417" y2="42653"/>
                        <a14:foregroundMark x1="22083" y1="4898" x2="28333" y2="13469"/>
                        <a14:foregroundMark x1="28333" y1="13469" x2="31111" y2="3673"/>
                        <a14:foregroundMark x1="31111" y1="3673" x2="31250" y2="2449"/>
                        <a14:foregroundMark x1="57917" y1="42245" x2="59583" y2="47755"/>
                        <a14:foregroundMark x1="17778" y1="86122" x2="24722" y2="88571"/>
                        <a14:foregroundMark x1="24722" y1="88571" x2="25972" y2="89796"/>
                        <a14:foregroundMark x1="42222" y1="90204" x2="42222" y2="90204"/>
                        <a14:foregroundMark x1="42361" y1="90000" x2="42361" y2="90000"/>
                        <a14:foregroundMark x1="40139" y1="30204" x2="40556" y2="25102"/>
                        <a14:foregroundMark x1="42083" y1="33265" x2="43472" y2="42449"/>
                        <a14:foregroundMark x1="40000" y1="23061" x2="40694" y2="24490"/>
                        <a14:foregroundMark x1="17778" y1="24694" x2="17361" y2="26122"/>
                        <a14:foregroundMark x1="32778" y1="45918" x2="34583" y2="46939"/>
                        <a14:backgroundMark x1="13194" y1="33469" x2="13194" y2="33469"/>
                        <a14:backgroundMark x1="13194" y1="33469" x2="13194" y2="33469"/>
                        <a14:backgroundMark x1="14861" y1="36735" x2="14861" y2="36735"/>
                        <a14:backgroundMark x1="14861" y1="36735" x2="14861" y2="36735"/>
                        <a14:backgroundMark x1="49583" y1="31633" x2="49583" y2="31633"/>
                        <a14:backgroundMark x1="49583" y1="31633" x2="49583" y2="31633"/>
                        <a14:backgroundMark x1="15833" y1="40204" x2="15833" y2="40204"/>
                        <a14:backgroundMark x1="15833" y1="40204" x2="15833" y2="40204"/>
                      </a14:backgroundRemoval>
                    </a14:imgEffect>
                  </a14:imgLayer>
                </a14:imgProps>
              </a:ext>
              <a:ext uri="{28A0092B-C50C-407E-A947-70E740481C1C}">
                <a14:useLocalDpi xmlns:a14="http://schemas.microsoft.com/office/drawing/2010/main" val="0"/>
              </a:ext>
            </a:extLst>
          </a:blip>
          <a:srcRect l="3777" r="36667" b="4270"/>
          <a:stretch/>
        </p:blipFill>
        <p:spPr bwMode="auto">
          <a:xfrm>
            <a:off x="4419600" y="2147391"/>
            <a:ext cx="2377440" cy="260076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xcite transparent background PNG cliparts free download | HiClipart">
            <a:extLst>
              <a:ext uri="{FF2B5EF4-FFF2-40B4-BE49-F238E27FC236}">
                <a16:creationId xmlns:a16="http://schemas.microsoft.com/office/drawing/2014/main" id="{42A95226-C24F-4D87-8626-1F84F7D2A5C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198" b="97887" l="2500" r="96375">
                        <a14:foregroundMark x1="89375" y1="6171" x2="88250" y2="12595"/>
                        <a14:foregroundMark x1="83500" y1="2367" x2="78750" y2="2198"/>
                        <a14:foregroundMark x1="96375" y1="6509" x2="96375" y2="9383"/>
                        <a14:foregroundMark x1="58250" y1="31192" x2="66125" y2="33305"/>
                        <a14:foregroundMark x1="49875" y1="32883" x2="47875" y2="38800"/>
                        <a14:foregroundMark x1="57375" y1="42181" x2="53250" y2="43111"/>
                        <a14:foregroundMark x1="50625" y1="55283" x2="50625" y2="70583"/>
                        <a14:foregroundMark x1="62750" y1="51648" x2="62750" y2="62130"/>
                        <a14:foregroundMark x1="66625" y1="57312" x2="65875" y2="63990"/>
                        <a14:foregroundMark x1="7250" y1="66272" x2="6625" y2="62130"/>
                        <a14:foregroundMark x1="4750" y1="80642" x2="7750" y2="83347"/>
                        <a14:foregroundMark x1="15125" y1="90363" x2="23500" y2="93153"/>
                        <a14:foregroundMark x1="40250" y1="94675" x2="41125" y2="97971"/>
                        <a14:foregroundMark x1="45625" y1="60186" x2="45125" y2="68724"/>
                        <a14:foregroundMark x1="3625" y1="66272" x2="2500" y2="65680"/>
                        <a14:backgroundMark x1="96125" y1="2198" x2="96125" y2="2198"/>
                        <a14:backgroundMark x1="96125" y1="2198" x2="96125" y2="2198"/>
                        <a14:backgroundMark x1="93875" y1="845" x2="93875" y2="845"/>
                        <a14:backgroundMark x1="93875" y1="845" x2="93875" y2="845"/>
                        <a14:backgroundMark x1="96125" y1="3128" x2="91875" y2="845"/>
                        <a14:backgroundMark x1="76250" y1="423" x2="90500" y2="423"/>
                      </a14:backgroundRemoval>
                    </a14:imgEffect>
                  </a14:imgLayer>
                </a14:imgProps>
              </a:ext>
              <a:ext uri="{28A0092B-C50C-407E-A947-70E740481C1C}">
                <a14:useLocalDpi xmlns:a14="http://schemas.microsoft.com/office/drawing/2010/main" val="0"/>
              </a:ext>
            </a:extLst>
          </a:blip>
          <a:srcRect/>
          <a:stretch>
            <a:fillRect/>
          </a:stretch>
        </p:blipFill>
        <p:spPr bwMode="auto">
          <a:xfrm>
            <a:off x="511817" y="1848595"/>
            <a:ext cx="1811465" cy="267875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Pin on Kids Grief Group Ideas">
            <a:extLst>
              <a:ext uri="{FF2B5EF4-FFF2-40B4-BE49-F238E27FC236}">
                <a16:creationId xmlns:a16="http://schemas.microsoft.com/office/drawing/2014/main" id="{7E79F052-19F1-4E6F-A34E-E2EF3A1392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778" b="98000" l="9467" r="89941">
                        <a14:foregroundMark x1="58876" y1="7556" x2="46450" y2="5778"/>
                        <a14:foregroundMark x1="58876" y1="47111" x2="27219" y2="45556"/>
                        <a14:foregroundMark x1="18639" y1="83333" x2="17160" y2="88667"/>
                        <a14:foregroundMark x1="17751" y1="93556" x2="18639" y2="98000"/>
                        <a14:foregroundMark x1="60651" y1="94889" x2="45266" y2="95556"/>
                        <a14:foregroundMark x1="45266" y1="95556" x2="45266" y2="95333"/>
                        <a14:foregroundMark x1="60059" y1="96444" x2="55030" y2="96444"/>
                      </a14:backgroundRemoval>
                    </a14:imgEffect>
                  </a14:imgLayer>
                </a14:imgProps>
              </a:ext>
              <a:ext uri="{28A0092B-C50C-407E-A947-70E740481C1C}">
                <a14:useLocalDpi xmlns:a14="http://schemas.microsoft.com/office/drawing/2010/main" val="0"/>
              </a:ext>
            </a:extLst>
          </a:blip>
          <a:srcRect/>
          <a:stretch>
            <a:fillRect/>
          </a:stretch>
        </p:blipFill>
        <p:spPr bwMode="auto">
          <a:xfrm>
            <a:off x="6651428" y="2234092"/>
            <a:ext cx="1722489" cy="22932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8389753-F801-43C4-B96E-DB224BF7A6DC}"/>
              </a:ext>
            </a:extLst>
          </p:cNvPr>
          <p:cNvSpPr txBox="1"/>
          <p:nvPr/>
        </p:nvSpPr>
        <p:spPr>
          <a:xfrm>
            <a:off x="2183843" y="2738525"/>
            <a:ext cx="2239686" cy="740716"/>
          </a:xfrm>
          <a:prstGeom prst="rect">
            <a:avLst/>
          </a:prstGeom>
          <a:noFill/>
        </p:spPr>
        <p:txBody>
          <a:bodyPr wrap="square" rtlCol="0">
            <a:spAutoFit/>
          </a:bodyPr>
          <a:lstStyle/>
          <a:p>
            <a:pPr algn="ctr">
              <a:lnSpc>
                <a:spcPct val="120000"/>
              </a:lnSpc>
              <a:buClrTx/>
              <a:buFontTx/>
              <a:buNone/>
            </a:pPr>
            <a:r>
              <a:rPr lang="mn-MN" sz="1200" b="1" kern="1200" dirty="0">
                <a:solidFill>
                  <a:schemeClr val="tx1">
                    <a:lumMod val="75000"/>
                  </a:schemeClr>
                </a:solidFill>
                <a:latin typeface="Lato Light"/>
                <a:ea typeface="+mn-ea"/>
                <a:cs typeface="Lato Light"/>
              </a:rPr>
              <a:t>Өдөр бүхэн, хүн бүхэн өөр байснаар амьдрал илүү сонирхолтой болдог.</a:t>
            </a:r>
            <a:endParaRPr lang="en-US" sz="1200" b="1" kern="1200" dirty="0">
              <a:solidFill>
                <a:schemeClr val="tx1">
                  <a:lumMod val="75000"/>
                </a:schemeClr>
              </a:solidFill>
              <a:latin typeface="Lato Light"/>
              <a:ea typeface="+mn-ea"/>
              <a:cs typeface="Lato Light"/>
            </a:endParaRPr>
          </a:p>
        </p:txBody>
      </p:sp>
      <p:pic>
        <p:nvPicPr>
          <p:cNvPr id="4114" name="Picture 18" descr="25 Popular Cartoon Characters with Big Teeth (With Names and Pictures)">
            <a:extLst>
              <a:ext uri="{FF2B5EF4-FFF2-40B4-BE49-F238E27FC236}">
                <a16:creationId xmlns:a16="http://schemas.microsoft.com/office/drawing/2014/main" id="{B1EFAAE9-1C04-4188-9A6E-37D19C4BFC4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50761" y1="87891" x2="45178" y2="87109"/>
                        <a14:foregroundMark x1="78173" y1="71094" x2="78680" y2="73047"/>
                        <a14:backgroundMark x1="32995" y1="25391" x2="23350" y2="32031"/>
                        <a14:backgroundMark x1="27919" y1="33203" x2="30964" y2="45703"/>
                        <a14:backgroundMark x1="70051" y1="22656" x2="76142" y2="32813"/>
                        <a14:backgroundMark x1="65482" y1="54688" x2="61421" y2="55469"/>
                        <a14:backgroundMark x1="64975" y1="44141" x2="63452" y2="45703"/>
                        <a14:backgroundMark x1="60914" y1="46094" x2="57360" y2="50391"/>
                        <a14:backgroundMark x1="57360" y1="47656" x2="52284" y2="51172"/>
                        <a14:backgroundMark x1="19797" y1="57031" x2="24365" y2="65625"/>
                      </a14:backgroundRemoval>
                    </a14:imgEffect>
                  </a14:imgLayer>
                </a14:imgProps>
              </a:ext>
              <a:ext uri="{28A0092B-C50C-407E-A947-70E740481C1C}">
                <a14:useLocalDpi xmlns:a14="http://schemas.microsoft.com/office/drawing/2010/main" val="0"/>
              </a:ext>
            </a:extLst>
          </a:blip>
          <a:srcRect/>
          <a:stretch>
            <a:fillRect/>
          </a:stretch>
        </p:blipFill>
        <p:spPr bwMode="auto">
          <a:xfrm>
            <a:off x="1792758" y="60934"/>
            <a:ext cx="1876425"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6691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4114"/>
                                        </p:tgtEl>
                                        <p:attrNameLst>
                                          <p:attrName>r</p:attrName>
                                        </p:attrNameLst>
                                      </p:cBhvr>
                                    </p:animRot>
                                    <p:animRot by="-240000">
                                      <p:cBhvr>
                                        <p:cTn id="12" dur="200" fill="hold">
                                          <p:stCondLst>
                                            <p:cond delay="200"/>
                                          </p:stCondLst>
                                        </p:cTn>
                                        <p:tgtEl>
                                          <p:spTgt spid="4114"/>
                                        </p:tgtEl>
                                        <p:attrNameLst>
                                          <p:attrName>r</p:attrName>
                                        </p:attrNameLst>
                                      </p:cBhvr>
                                    </p:animRot>
                                    <p:animRot by="240000">
                                      <p:cBhvr>
                                        <p:cTn id="13" dur="200" fill="hold">
                                          <p:stCondLst>
                                            <p:cond delay="400"/>
                                          </p:stCondLst>
                                        </p:cTn>
                                        <p:tgtEl>
                                          <p:spTgt spid="4114"/>
                                        </p:tgtEl>
                                        <p:attrNameLst>
                                          <p:attrName>r</p:attrName>
                                        </p:attrNameLst>
                                      </p:cBhvr>
                                    </p:animRot>
                                    <p:animRot by="-240000">
                                      <p:cBhvr>
                                        <p:cTn id="14" dur="200" fill="hold">
                                          <p:stCondLst>
                                            <p:cond delay="600"/>
                                          </p:stCondLst>
                                        </p:cTn>
                                        <p:tgtEl>
                                          <p:spTgt spid="4114"/>
                                        </p:tgtEl>
                                        <p:attrNameLst>
                                          <p:attrName>r</p:attrName>
                                        </p:attrNameLst>
                                      </p:cBhvr>
                                    </p:animRot>
                                    <p:animRot by="120000">
                                      <p:cBhvr>
                                        <p:cTn id="15" dur="200" fill="hold">
                                          <p:stCondLst>
                                            <p:cond delay="800"/>
                                          </p:stCondLst>
                                        </p:cTn>
                                        <p:tgtEl>
                                          <p:spTgt spid="411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4108"/>
                                        </p:tgtEl>
                                      </p:cBhvr>
                                    </p:animEffect>
                                    <p:animScale>
                                      <p:cBhvr>
                                        <p:cTn id="20" dur="250" autoRev="1" fill="hold"/>
                                        <p:tgtEl>
                                          <p:spTgt spid="410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4106"/>
                                        </p:tgtEl>
                                        <p:attrNameLst>
                                          <p:attrName>r</p:attrName>
                                        </p:attrNameLst>
                                      </p:cBhvr>
                                    </p:animRot>
                                    <p:animRot by="-240000">
                                      <p:cBhvr>
                                        <p:cTn id="25" dur="200" fill="hold">
                                          <p:stCondLst>
                                            <p:cond delay="200"/>
                                          </p:stCondLst>
                                        </p:cTn>
                                        <p:tgtEl>
                                          <p:spTgt spid="4106"/>
                                        </p:tgtEl>
                                        <p:attrNameLst>
                                          <p:attrName>r</p:attrName>
                                        </p:attrNameLst>
                                      </p:cBhvr>
                                    </p:animRot>
                                    <p:animRot by="240000">
                                      <p:cBhvr>
                                        <p:cTn id="26" dur="200" fill="hold">
                                          <p:stCondLst>
                                            <p:cond delay="400"/>
                                          </p:stCondLst>
                                        </p:cTn>
                                        <p:tgtEl>
                                          <p:spTgt spid="4106"/>
                                        </p:tgtEl>
                                        <p:attrNameLst>
                                          <p:attrName>r</p:attrName>
                                        </p:attrNameLst>
                                      </p:cBhvr>
                                    </p:animRot>
                                    <p:animRot by="-240000">
                                      <p:cBhvr>
                                        <p:cTn id="27" dur="200" fill="hold">
                                          <p:stCondLst>
                                            <p:cond delay="600"/>
                                          </p:stCondLst>
                                        </p:cTn>
                                        <p:tgtEl>
                                          <p:spTgt spid="4106"/>
                                        </p:tgtEl>
                                        <p:attrNameLst>
                                          <p:attrName>r</p:attrName>
                                        </p:attrNameLst>
                                      </p:cBhvr>
                                    </p:animRot>
                                    <p:animRot by="120000">
                                      <p:cBhvr>
                                        <p:cTn id="28" dur="200" fill="hold">
                                          <p:stCondLst>
                                            <p:cond delay="800"/>
                                          </p:stCondLst>
                                        </p:cTn>
                                        <p:tgtEl>
                                          <p:spTgt spid="410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4110"/>
                                        </p:tgtEl>
                                      </p:cBhvr>
                                    </p:animEffect>
                                    <p:animScale>
                                      <p:cBhvr>
                                        <p:cTn id="33" dur="250" autoRev="1" fill="hold"/>
                                        <p:tgtEl>
                                          <p:spTgt spid="41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8"/>
          <p:cNvSpPr txBox="1">
            <a:spLocks noGrp="1"/>
          </p:cNvSpPr>
          <p:nvPr>
            <p:ph type="body" idx="1"/>
          </p:nvPr>
        </p:nvSpPr>
        <p:spPr>
          <a:xfrm>
            <a:off x="2750325" y="2161800"/>
            <a:ext cx="3643500" cy="819900"/>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mn-MN" b="1" dirty="0">
                <a:solidFill>
                  <a:schemeClr val="tx2">
                    <a:lumMod val="25000"/>
                  </a:schemeClr>
                </a:solidFill>
              </a:rPr>
              <a:t>Тогтсон ойлголт</a:t>
            </a:r>
          </a:p>
          <a:p>
            <a:pPr marL="0" lvl="0" indent="0" algn="ctr" rtl="0">
              <a:spcBef>
                <a:spcPts val="600"/>
              </a:spcBef>
              <a:spcAft>
                <a:spcPts val="0"/>
              </a:spcAft>
              <a:buNone/>
            </a:pPr>
            <a:r>
              <a:rPr lang="mn-MN" sz="2000" dirty="0"/>
              <a:t>Амьдралын явцад санаатай болон санаандгүй байдлаар зөв бурууг ялган танихгүйгээр оюун ухаандаа ухамсаргүйгээр шууд буулгахыг хэлнэ</a:t>
            </a:r>
            <a:r>
              <a:rPr lang="en" sz="2000" dirty="0"/>
              <a:t>.</a:t>
            </a:r>
            <a:endParaRPr sz="2000" dirty="0"/>
          </a:p>
        </p:txBody>
      </p:sp>
      <p:sp>
        <p:nvSpPr>
          <p:cNvPr id="342" name="Google Shape;342;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2"/>
          <p:cNvSpPr txBox="1">
            <a:spLocks noGrp="1"/>
          </p:cNvSpPr>
          <p:nvPr>
            <p:ph type="body" idx="1"/>
          </p:nvPr>
        </p:nvSpPr>
        <p:spPr>
          <a:xfrm>
            <a:off x="3839124" y="425227"/>
            <a:ext cx="2516400" cy="73143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mn-MN" sz="1600" dirty="0"/>
              <a:t>Чи энийг хийж чадахгүй, учир нь чи жоохон хүүхэд</a:t>
            </a:r>
            <a:endParaRPr sz="1600" dirty="0"/>
          </a:p>
        </p:txBody>
      </p:sp>
      <p:sp>
        <p:nvSpPr>
          <p:cNvPr id="451" name="Google Shape;451;p22"/>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mn-MN" dirty="0"/>
              <a:t>Бидний дунд байсаар байдаг тогтсон ойлголтууд</a:t>
            </a:r>
            <a:endParaRPr dirty="0"/>
          </a:p>
        </p:txBody>
      </p:sp>
      <p:sp>
        <p:nvSpPr>
          <p:cNvPr id="453" name="Google Shape;453;p22"/>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6146" name="Picture 2" descr="Angry Father Yelling At Girl Child. Family Conflict Between Upset.. Royalty  Free Cliparts, Vectors, And Stock Illustration. Image 128169992.">
            <a:extLst>
              <a:ext uri="{FF2B5EF4-FFF2-40B4-BE49-F238E27FC236}">
                <a16:creationId xmlns:a16="http://schemas.microsoft.com/office/drawing/2014/main" id="{7D28065F-FC5B-457F-978B-C268C202D5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7615" y1="32231" x2="21231" y2="40077"/>
                        <a14:foregroundMark x1="21231" y1="40077" x2="19923" y2="51231"/>
                        <a14:foregroundMark x1="16923" y1="51077" x2="20385" y2="67538"/>
                        <a14:foregroundMark x1="32615" y1="36154" x2="32077" y2="39615"/>
                        <a14:foregroundMark x1="20385" y1="72538" x2="19154" y2="81692"/>
                        <a14:foregroundMark x1="19154" y1="81692" x2="19077" y2="81769"/>
                        <a14:foregroundMark x1="17385" y1="73615" x2="22538" y2="75769"/>
                        <a14:foregroundMark x1="17385" y1="86385" x2="20000" y2="87385"/>
                        <a14:foregroundMark x1="21000" y1="83077" x2="17308" y2="82846"/>
                        <a14:foregroundMark x1="16846" y1="74308" x2="18000" y2="76923"/>
                        <a14:foregroundMark x1="20231" y1="74077" x2="23231" y2="75154"/>
                        <a14:foregroundMark x1="42308" y1="39077" x2="46769" y2="39385"/>
                        <a14:foregroundMark x1="52385" y1="16615" x2="58846" y2="23385"/>
                        <a14:foregroundMark x1="58846" y1="23385" x2="77000" y2="31846"/>
                        <a14:foregroundMark x1="77000" y1="31846" x2="81154" y2="43077"/>
                        <a14:foregroundMark x1="81154" y1="43077" x2="76538" y2="63154"/>
                        <a14:foregroundMark x1="65077" y1="20231" x2="78538" y2="39692"/>
                        <a14:foregroundMark x1="78538" y1="39692" x2="80231" y2="48231"/>
                        <a14:foregroundMark x1="67077" y1="27154" x2="62538" y2="38769"/>
                        <a14:foregroundMark x1="54231" y1="14231" x2="50615" y2="22846"/>
                        <a14:foregroundMark x1="50615" y1="22846" x2="53231" y2="18462"/>
                        <a14:foregroundMark x1="70769" y1="22154" x2="80077" y2="34154"/>
                        <a14:foregroundMark x1="64308" y1="20769" x2="58538" y2="30077"/>
                        <a14:foregroundMark x1="58538" y1="30077" x2="57692" y2="36385"/>
                        <a14:foregroundMark x1="54000" y1="33692" x2="60692" y2="40154"/>
                        <a14:foregroundMark x1="60692" y1="40154" x2="65077" y2="29846"/>
                        <a14:foregroundMark x1="49308" y1="31077" x2="55000" y2="36769"/>
                        <a14:foregroundMark x1="49077" y1="38154" x2="53923" y2="40615"/>
                        <a14:foregroundMark x1="59923" y1="20385" x2="62692" y2="25923"/>
                        <a14:foregroundMark x1="63538" y1="19077" x2="59154" y2="19077"/>
                        <a14:foregroundMark x1="69000" y1="35769" x2="72308" y2="41154"/>
                        <a14:foregroundMark x1="48692" y1="39077" x2="58154" y2="43154"/>
                        <a14:foregroundMark x1="58154" y1="43154" x2="59385" y2="41692"/>
                        <a14:foregroundMark x1="23538" y1="40308" x2="23538" y2="48385"/>
                        <a14:foregroundMark x1="55231" y1="30308" x2="58769" y2="30308"/>
                        <a14:foregroundMark x1="45846" y1="14846" x2="43923" y2="14692"/>
                        <a14:foregroundMark x1="22154" y1="86538" x2="24154" y2="86769"/>
                        <a14:foregroundMark x1="39692" y1="20000" x2="37462" y2="20000"/>
                        <a14:foregroundMark x1="39308" y1="23692" x2="37462" y2="24154"/>
                        <a14:foregroundMark x1="40154" y1="27615" x2="39000" y2="27846"/>
                        <a14:foregroundMark x1="41000" y1="30692" x2="39923" y2="31154"/>
                      </a14:backgroundRemoval>
                    </a14:imgEffect>
                  </a14:imgLayer>
                </a14:imgProps>
              </a:ext>
              <a:ext uri="{28A0092B-C50C-407E-A947-70E740481C1C}">
                <a14:useLocalDpi xmlns:a14="http://schemas.microsoft.com/office/drawing/2010/main" val="0"/>
              </a:ext>
            </a:extLst>
          </a:blip>
          <a:srcRect/>
          <a:stretch>
            <a:fillRect/>
          </a:stretch>
        </p:blipFill>
        <p:spPr bwMode="auto">
          <a:xfrm>
            <a:off x="5810995" y="167378"/>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erson Cartoon png download - 843*676 - Free Transparent Disability png  Download. - CleanPNG / KissPNG">
            <a:extLst>
              <a:ext uri="{FF2B5EF4-FFF2-40B4-BE49-F238E27FC236}">
                <a16:creationId xmlns:a16="http://schemas.microsoft.com/office/drawing/2014/main" id="{A459459A-8296-4A6C-8F99-E2C6A91ACF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18" b="99853" l="7000" r="90000">
                        <a14:foregroundMark x1="31000" y1="19118" x2="34222" y2="43235"/>
                        <a14:foregroundMark x1="30667" y1="41471" x2="33000" y2="50441"/>
                        <a14:foregroundMark x1="33000" y1="50441" x2="33556" y2="51029"/>
                        <a14:foregroundMark x1="31556" y1="63529" x2="38333" y2="67500"/>
                        <a14:foregroundMark x1="38333" y1="67500" x2="45444" y2="83235"/>
                        <a14:foregroundMark x1="26444" y1="73235" x2="25556" y2="89412"/>
                        <a14:foregroundMark x1="20556" y1="85147" x2="14556" y2="90735"/>
                        <a14:foregroundMark x1="14556" y1="90735" x2="11222" y2="86176"/>
                        <a14:foregroundMark x1="7111" y1="80882" x2="13556" y2="83382"/>
                        <a14:foregroundMark x1="19111" y1="59559" x2="15556" y2="83382"/>
                        <a14:foregroundMark x1="33000" y1="58529" x2="51889" y2="85735"/>
                        <a14:foregroundMark x1="25556" y1="57647" x2="22556" y2="66029"/>
                        <a14:foregroundMark x1="22556" y1="66029" x2="22222" y2="84706"/>
                        <a14:foregroundMark x1="40333" y1="52500" x2="49000" y2="85000"/>
                        <a14:foregroundMark x1="42889" y1="47941" x2="50000" y2="44706"/>
                        <a14:foregroundMark x1="50000" y1="44706" x2="52000" y2="44706"/>
                        <a14:foregroundMark x1="44667" y1="51176" x2="45222" y2="69265"/>
                        <a14:foregroundMark x1="45333" y1="49706" x2="45000" y2="62500"/>
                        <a14:foregroundMark x1="52556" y1="74265" x2="53889" y2="84265"/>
                        <a14:foregroundMark x1="53889" y1="84265" x2="46444" y2="89412"/>
                        <a14:foregroundMark x1="46444" y1="89412" x2="37889" y2="89706"/>
                        <a14:foregroundMark x1="37889" y1="89706" x2="37333" y2="81471"/>
                        <a14:foregroundMark x1="49111" y1="92500" x2="42667" y2="97206"/>
                        <a14:foregroundMark x1="42667" y1="97206" x2="41444" y2="95735"/>
                        <a14:foregroundMark x1="27889" y1="98382" x2="24778" y2="98382"/>
                        <a14:foregroundMark x1="26444" y1="88824" x2="36222" y2="88382"/>
                        <a14:foregroundMark x1="36222" y1="88382" x2="40111" y2="82059"/>
                        <a14:foregroundMark x1="26333" y1="92500" x2="27556" y2="95882"/>
                        <a14:foregroundMark x1="72333" y1="10441" x2="72222" y2="66324"/>
                        <a14:foregroundMark x1="78000" y1="5882" x2="72333" y2="1618"/>
                        <a14:foregroundMark x1="85111" y1="37941" x2="85444" y2="61471"/>
                        <a14:foregroundMark x1="85000" y1="32647" x2="87222" y2="43529"/>
                        <a14:foregroundMark x1="74000" y1="23676" x2="78000" y2="33235"/>
                        <a14:foregroundMark x1="78111" y1="23824" x2="77444" y2="30441"/>
                        <a14:foregroundMark x1="83000" y1="75000" x2="83556" y2="76176"/>
                        <a14:foregroundMark x1="82556" y1="76176" x2="82111" y2="78235"/>
                        <a14:foregroundMark x1="86667" y1="69853" x2="84556" y2="82794"/>
                        <a14:foregroundMark x1="64222" y1="75441" x2="63444" y2="87206"/>
                        <a14:foregroundMark x1="65000" y1="35000" x2="68111" y2="36029"/>
                        <a14:foregroundMark x1="65111" y1="37794" x2="62889" y2="66765"/>
                        <a14:foregroundMark x1="62889" y1="66765" x2="64333" y2="75147"/>
                        <a14:foregroundMark x1="64222" y1="89559" x2="64000" y2="99853"/>
                        <a14:foregroundMark x1="64000" y1="99853" x2="64000" y2="99853"/>
                        <a14:foregroundMark x1="70111" y1="96912" x2="75000" y2="96471"/>
                        <a14:foregroundMark x1="74667" y1="85147" x2="74667" y2="96029"/>
                        <a14:foregroundMark x1="77000" y1="84706" x2="76889" y2="93088"/>
                        <a14:foregroundMark x1="69333" y1="13971" x2="68000" y2="13971"/>
                      </a14:backgroundRemoval>
                    </a14:imgEffect>
                  </a14:imgLayer>
                </a14:imgProps>
              </a:ext>
              <a:ext uri="{28A0092B-C50C-407E-A947-70E740481C1C}">
                <a14:useLocalDpi xmlns:a14="http://schemas.microsoft.com/office/drawing/2010/main" val="0"/>
              </a:ext>
            </a:extLst>
          </a:blip>
          <a:srcRect/>
          <a:stretch>
            <a:fillRect/>
          </a:stretch>
        </p:blipFill>
        <p:spPr bwMode="auto">
          <a:xfrm>
            <a:off x="1710206" y="1497399"/>
            <a:ext cx="3943134" cy="297942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450;p22">
            <a:extLst>
              <a:ext uri="{FF2B5EF4-FFF2-40B4-BE49-F238E27FC236}">
                <a16:creationId xmlns:a16="http://schemas.microsoft.com/office/drawing/2014/main" id="{8A5AD4FE-5ADB-45ED-A49B-F2381B6BD167}"/>
              </a:ext>
            </a:extLst>
          </p:cNvPr>
          <p:cNvSpPr txBox="1">
            <a:spLocks/>
          </p:cNvSpPr>
          <p:nvPr/>
        </p:nvSpPr>
        <p:spPr>
          <a:xfrm>
            <a:off x="5551265" y="3266605"/>
            <a:ext cx="2516400" cy="731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dk2"/>
              </a:buClr>
              <a:buSzPts val="1800"/>
              <a:buFont typeface="Lato Light"/>
              <a:buChar char="○"/>
              <a:defRPr sz="1800" b="0" i="0" u="none" strike="noStrike" cap="none">
                <a:solidFill>
                  <a:schemeClr val="dk1"/>
                </a:solidFill>
                <a:latin typeface="Lato Light"/>
                <a:ea typeface="Lato Light"/>
                <a:cs typeface="Lato Light"/>
                <a:sym typeface="Lato Light"/>
              </a:defRPr>
            </a:lvl1pPr>
            <a:lvl2pPr marL="914400" marR="0" lvl="1" indent="-342900" algn="l" rtl="0">
              <a:lnSpc>
                <a:spcPct val="100000"/>
              </a:lnSpc>
              <a:spcBef>
                <a:spcPts val="1000"/>
              </a:spcBef>
              <a:spcAft>
                <a:spcPts val="0"/>
              </a:spcAft>
              <a:buClr>
                <a:schemeClr val="dk2"/>
              </a:buClr>
              <a:buSzPts val="1800"/>
              <a:buFont typeface="Lato Light"/>
              <a:buChar char="◦"/>
              <a:defRPr sz="1800" b="0" i="0" u="none" strike="noStrike" cap="none">
                <a:solidFill>
                  <a:schemeClr val="dk1"/>
                </a:solidFill>
                <a:latin typeface="Lato Light"/>
                <a:ea typeface="Lato Light"/>
                <a:cs typeface="Lato Light"/>
                <a:sym typeface="Lato Light"/>
              </a:defRPr>
            </a:lvl2pPr>
            <a:lvl3pPr marL="1371600" marR="0" lvl="2" indent="-342900" algn="l" rtl="0">
              <a:lnSpc>
                <a:spcPct val="100000"/>
              </a:lnSpc>
              <a:spcBef>
                <a:spcPts val="1000"/>
              </a:spcBef>
              <a:spcAft>
                <a:spcPts val="0"/>
              </a:spcAft>
              <a:buClr>
                <a:schemeClr val="dk2"/>
              </a:buClr>
              <a:buSzPts val="1800"/>
              <a:buFont typeface="Lato Light"/>
              <a:buChar char="◦"/>
              <a:defRPr sz="1800" b="0" i="0" u="none" strike="noStrike" cap="none">
                <a:solidFill>
                  <a:schemeClr val="dk1"/>
                </a:solidFill>
                <a:latin typeface="Lato Light"/>
                <a:ea typeface="Lato Light"/>
                <a:cs typeface="Lato Light"/>
                <a:sym typeface="Lato Light"/>
              </a:defRPr>
            </a:lvl3pPr>
            <a:lvl4pPr marL="1828800" marR="0" lvl="3"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100000"/>
              </a:lnSpc>
              <a:spcBef>
                <a:spcPts val="1000"/>
              </a:spcBef>
              <a:spcAft>
                <a:spcPts val="100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9pPr>
          </a:lstStyle>
          <a:p>
            <a:pPr marL="0" indent="0" algn="ctr">
              <a:buFont typeface="Lato Light"/>
              <a:buNone/>
            </a:pPr>
            <a:r>
              <a:rPr lang="mn-MN" sz="1600" dirty="0"/>
              <a:t>Чи хөгжлийн бэрхшээлтэй юм байж тэгэж яадаг юм...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50">
                                            <p:txEl>
                                              <p:pRg st="0" end="0"/>
                                            </p:txEl>
                                          </p:spTgt>
                                        </p:tgtEl>
                                        <p:attrNameLst>
                                          <p:attrName>style.visibility</p:attrName>
                                        </p:attrNameLst>
                                      </p:cBhvr>
                                      <p:to>
                                        <p:strVal val="visible"/>
                                      </p:to>
                                    </p:set>
                                    <p:animEffect transition="in" filter="circle(in)">
                                      <p:cBhvr>
                                        <p:cTn id="10" dur="2000"/>
                                        <p:tgtEl>
                                          <p:spTgt spid="4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1000"/>
                                        <p:tgtEl>
                                          <p:spTgt spid="6148"/>
                                        </p:tgtEl>
                                      </p:cBhvr>
                                    </p:animEffect>
                                    <p:anim calcmode="lin" valueType="num">
                                      <p:cBhvr>
                                        <p:cTn id="16" dur="1000" fill="hold"/>
                                        <p:tgtEl>
                                          <p:spTgt spid="6148"/>
                                        </p:tgtEl>
                                        <p:attrNameLst>
                                          <p:attrName>ppt_x</p:attrName>
                                        </p:attrNameLst>
                                      </p:cBhvr>
                                      <p:tavLst>
                                        <p:tav tm="0">
                                          <p:val>
                                            <p:strVal val="#ppt_x"/>
                                          </p:val>
                                        </p:tav>
                                        <p:tav tm="100000">
                                          <p:val>
                                            <p:strVal val="#ppt_x"/>
                                          </p:val>
                                        </p:tav>
                                      </p:tavLst>
                                    </p:anim>
                                    <p:anim calcmode="lin" valueType="num">
                                      <p:cBhvr>
                                        <p:cTn id="17" dur="1000" fill="hold"/>
                                        <p:tgtEl>
                                          <p:spTgt spid="61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B3A60-6729-4000-85DB-B66F79931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1026" name="Picture 2" descr="No. Knowing a disabled person does not mean you know everything about  disabilities.">
            <a:extLst>
              <a:ext uri="{FF2B5EF4-FFF2-40B4-BE49-F238E27FC236}">
                <a16:creationId xmlns:a16="http://schemas.microsoft.com/office/drawing/2014/main" id="{9253FEF7-F762-4342-B9E5-BEB049F66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9" y="140406"/>
            <a:ext cx="3580697" cy="287171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id="{4C0DF19F-7E45-4902-A64C-BEA793105A6D}"/>
              </a:ext>
            </a:extLst>
          </p:cNvPr>
          <p:cNvSpPr/>
          <p:nvPr/>
        </p:nvSpPr>
        <p:spPr>
          <a:xfrm>
            <a:off x="2194828" y="182460"/>
            <a:ext cx="2516400" cy="1121177"/>
          </a:xfrm>
          <a:prstGeom prst="wedgeRectCallout">
            <a:avLst>
              <a:gd name="adj1" fmla="val 77279"/>
              <a:gd name="adj2" fmla="val 20362"/>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50;p22">
            <a:extLst>
              <a:ext uri="{FF2B5EF4-FFF2-40B4-BE49-F238E27FC236}">
                <a16:creationId xmlns:a16="http://schemas.microsoft.com/office/drawing/2014/main" id="{DF0AC8BE-A409-4BFB-A6A4-544124C0894D}"/>
              </a:ext>
            </a:extLst>
          </p:cNvPr>
          <p:cNvSpPr txBox="1">
            <a:spLocks/>
          </p:cNvSpPr>
          <p:nvPr/>
        </p:nvSpPr>
        <p:spPr>
          <a:xfrm>
            <a:off x="2194828" y="249148"/>
            <a:ext cx="2516400"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dirty="0"/>
              <a:t>Тэд тухайн бэрхшээлээсээ шалтгаалаад зарим нэг зүйлсийг хийж чадахгүй</a:t>
            </a:r>
          </a:p>
        </p:txBody>
      </p:sp>
      <p:sp>
        <p:nvSpPr>
          <p:cNvPr id="9" name="等腰三角形 9">
            <a:extLst>
              <a:ext uri="{FF2B5EF4-FFF2-40B4-BE49-F238E27FC236}">
                <a16:creationId xmlns:a16="http://schemas.microsoft.com/office/drawing/2014/main" id="{25611B58-358B-4CBA-9202-53FBF1FCF02C}"/>
              </a:ext>
            </a:extLst>
          </p:cNvPr>
          <p:cNvSpPr/>
          <p:nvPr/>
        </p:nvSpPr>
        <p:spPr>
          <a:xfrm rot="11163855">
            <a:off x="5050428" y="3217761"/>
            <a:ext cx="2700868" cy="1604108"/>
          </a:xfrm>
          <a:prstGeom prst="cloudCallout">
            <a:avLst>
              <a:gd name="adj1" fmla="val 80646"/>
              <a:gd name="adj2" fmla="val 4232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 name="Google Shape;450;p22">
            <a:extLst>
              <a:ext uri="{FF2B5EF4-FFF2-40B4-BE49-F238E27FC236}">
                <a16:creationId xmlns:a16="http://schemas.microsoft.com/office/drawing/2014/main" id="{920B5AB2-DB16-42BC-A663-270EC045EBB4}"/>
              </a:ext>
            </a:extLst>
          </p:cNvPr>
          <p:cNvSpPr txBox="1">
            <a:spLocks/>
          </p:cNvSpPr>
          <p:nvPr/>
        </p:nvSpPr>
        <p:spPr>
          <a:xfrm>
            <a:off x="5142662" y="3532048"/>
            <a:ext cx="2516400"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dirty="0"/>
              <a:t>Тэд насны онцлогоосоо болоод л зарим нэг зүйлсийг хийж чадахгүй </a:t>
            </a:r>
          </a:p>
        </p:txBody>
      </p:sp>
      <p:pic>
        <p:nvPicPr>
          <p:cNvPr id="1030" name="Picture 6" descr="Download Kids Boys And Girls Wearing Superheroes Costumes Vector Art.  Choose from over a million free vectors, … | Super hero costumes, Superhero,  Superhero cartoon">
            <a:extLst>
              <a:ext uri="{FF2B5EF4-FFF2-40B4-BE49-F238E27FC236}">
                <a16:creationId xmlns:a16="http://schemas.microsoft.com/office/drawing/2014/main" id="{9846A900-9F9E-4A28-9B45-E63E4C3298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51" b="91939" l="10000" r="90000">
                        <a14:foregroundMark x1="19357" y1="13265" x2="20643" y2="32653"/>
                        <a14:foregroundMark x1="20643" y1="32653" x2="20643" y2="32653"/>
                        <a14:foregroundMark x1="22143" y1="10306" x2="18143" y2="10000"/>
                        <a14:foregroundMark x1="16286" y1="34898" x2="15429" y2="38163"/>
                        <a14:foregroundMark x1="53714" y1="15306" x2="51643" y2="39796"/>
                        <a14:foregroundMark x1="50571" y1="42041" x2="50500" y2="45000"/>
                        <a14:foregroundMark x1="53357" y1="39796" x2="54214" y2="43980"/>
                        <a14:foregroundMark x1="52214" y1="7653" x2="54714" y2="10918"/>
                        <a14:foregroundMark x1="78071" y1="10918" x2="81500" y2="34184"/>
                        <a14:foregroundMark x1="88857" y1="18061" x2="89786" y2="19082"/>
                        <a14:foregroundMark x1="71857" y1="33163" x2="71500" y2="33163"/>
                        <a14:foregroundMark x1="56786" y1="34286" x2="57643" y2="34286"/>
                        <a14:foregroundMark x1="57214" y1="34898" x2="57857" y2="34592"/>
                        <a14:foregroundMark x1="18429" y1="57449" x2="17643" y2="73163"/>
                        <a14:foregroundMark x1="51071" y1="60102" x2="45786" y2="73571"/>
                        <a14:foregroundMark x1="77429" y1="61429" x2="80143" y2="81531"/>
                        <a14:foregroundMark x1="73571" y1="82143" x2="82429" y2="81429"/>
                        <a14:foregroundMark x1="50500" y1="55204" x2="53571" y2="57143"/>
                        <a14:foregroundMark x1="75857" y1="87959" x2="75643" y2="91939"/>
                        <a14:foregroundMark x1="86571" y1="66327" x2="85857" y2="66327"/>
                        <a14:foregroundMark x1="87571" y1="65510" x2="88643" y2="64796"/>
                        <a14:foregroundMark x1="28929" y1="64082" x2="29643" y2="62551"/>
                        <a14:foregroundMark x1="12429" y1="65816" x2="12714" y2="66735"/>
                        <a14:foregroundMark x1="44357" y1="88776" x2="44857" y2="91429"/>
                        <a14:foregroundMark x1="50071" y1="88469" x2="50500" y2="91633"/>
                        <a14:foregroundMark x1="25714" y1="18571" x2="25714" y2="18469"/>
                        <a14:foregroundMark x1="16357" y1="19082" x2="16286" y2="18571"/>
                        <a14:foregroundMark x1="84143" y1="15918" x2="84143" y2="15918"/>
                        <a14:foregroundMark x1="84143" y1="15918" x2="84143" y2="15918"/>
                        <a14:foregroundMark x1="73571" y1="15816" x2="73571" y2="15816"/>
                        <a14:foregroundMark x1="73571" y1="15816" x2="73571" y2="15816"/>
                        <a14:foregroundMark x1="46714" y1="19082" x2="46714" y2="19082"/>
                        <a14:foregroundMark x1="46714" y1="19082" x2="46714" y2="19082"/>
                      </a14:backgroundRemoval>
                    </a14:imgEffect>
                  </a14:imgLayer>
                </a14:imgProps>
              </a:ext>
              <a:ext uri="{28A0092B-C50C-407E-A947-70E740481C1C}">
                <a14:useLocalDpi xmlns:a14="http://schemas.microsoft.com/office/drawing/2010/main" val="0"/>
              </a:ext>
            </a:extLst>
          </a:blip>
          <a:srcRect/>
          <a:stretch>
            <a:fillRect/>
          </a:stretch>
        </p:blipFill>
        <p:spPr bwMode="auto">
          <a:xfrm>
            <a:off x="385848" y="1728666"/>
            <a:ext cx="4257780" cy="298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Old Cartoon Men Talking Stock Illustrations – 26 Two Old Cartoon Men  Talking Stock Illustrations, Vectors &amp; Clipart - Dreamstime">
            <a:extLst>
              <a:ext uri="{FF2B5EF4-FFF2-40B4-BE49-F238E27FC236}">
                <a16:creationId xmlns:a16="http://schemas.microsoft.com/office/drawing/2014/main" id="{4E012E22-F535-4E36-A390-F1BFB18DD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02" b="89935" l="8750" r="90000">
                        <a14:foregroundMark x1="8750" y1="51214" x2="10125" y2="47069"/>
                        <a14:foregroundMark x1="70438" y1="29248" x2="76688" y2="64831"/>
                        <a14:foregroundMark x1="74813" y1="8526" x2="69188" y2="6394"/>
                        <a14:foregroundMark x1="60375" y1="28301" x2="60375" y2="36294"/>
                        <a14:foregroundMark x1="58125" y1="41978" x2="59500" y2="42214"/>
                        <a14:foregroundMark x1="67563" y1="26288" x2="67563" y2="39136"/>
                        <a14:foregroundMark x1="26125" y1="28774" x2="22125" y2="26406"/>
                        <a14:foregroundMark x1="73313" y1="5802" x2="75313" y2="7342"/>
                        <a14:foregroundMark x1="66813" y1="54174" x2="64125" y2="68384"/>
                      </a14:backgroundRemoval>
                    </a14:imgEffect>
                  </a14:imgLayer>
                </a14:imgProps>
              </a:ext>
              <a:ext uri="{28A0092B-C50C-407E-A947-70E740481C1C}">
                <a14:useLocalDpi xmlns:a14="http://schemas.microsoft.com/office/drawing/2010/main" val="0"/>
              </a:ext>
            </a:extLst>
          </a:blip>
          <a:srcRect/>
          <a:stretch>
            <a:fillRect/>
          </a:stretch>
        </p:blipFill>
        <p:spPr bwMode="auto">
          <a:xfrm>
            <a:off x="6086039" y="66722"/>
            <a:ext cx="2916872" cy="30793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ld-Fashioned Grandma Clip Art (Page 1) - Line.17QQ.com">
            <a:extLst>
              <a:ext uri="{FF2B5EF4-FFF2-40B4-BE49-F238E27FC236}">
                <a16:creationId xmlns:a16="http://schemas.microsoft.com/office/drawing/2014/main" id="{4FFA02D9-84B3-45BA-8861-8B7E5A267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654" y="2671154"/>
            <a:ext cx="2371725" cy="19240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A02E2D3-75EA-4065-BED9-7175261FB4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217" b="89862" l="7725" r="93133">
                        <a14:foregroundMark x1="88841" y1="51152" x2="90558" y2="51152"/>
                        <a14:foregroundMark x1="91845" y1="49309" x2="93562" y2="49770"/>
                        <a14:foregroundMark x1="9013" y1="47465" x2="7725" y2="49309"/>
                      </a14:backgroundRemoval>
                    </a14:imgEffect>
                  </a14:imgLayer>
                </a14:imgProps>
              </a:ext>
              <a:ext uri="{28A0092B-C50C-407E-A947-70E740481C1C}">
                <a14:useLocalDpi xmlns:a14="http://schemas.microsoft.com/office/drawing/2010/main" val="0"/>
              </a:ext>
            </a:extLst>
          </a:blip>
          <a:srcRect/>
          <a:stretch>
            <a:fillRect/>
          </a:stretch>
        </p:blipFill>
        <p:spPr bwMode="auto">
          <a:xfrm>
            <a:off x="4610277" y="2707476"/>
            <a:ext cx="2141908" cy="19948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artoon angry old man with thought bubble Vector Image">
            <a:extLst>
              <a:ext uri="{FF2B5EF4-FFF2-40B4-BE49-F238E27FC236}">
                <a16:creationId xmlns:a16="http://schemas.microsoft.com/office/drawing/2014/main" id="{81C66C52-0103-465F-87E7-362EC0F4638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19" b="91204" l="1245" r="95574">
                        <a14:foregroundMark x1="10235" y1="31111" x2="33472" y2="31389"/>
                        <a14:foregroundMark x1="6086" y1="32222" x2="6086" y2="31852"/>
                        <a14:foregroundMark x1="6916" y1="42500" x2="2213" y2="42500"/>
                        <a14:foregroundMark x1="19640" y1="39259" x2="24205" y2="48704"/>
                        <a14:foregroundMark x1="24205" y1="48704" x2="24205" y2="48796"/>
                        <a14:foregroundMark x1="17012" y1="35833" x2="13416" y2="48796"/>
                        <a14:foregroundMark x1="25311" y1="41204" x2="29461" y2="49074"/>
                        <a14:foregroundMark x1="55325" y1="52500" x2="53804" y2="52870"/>
                        <a14:foregroundMark x1="54357" y1="54537" x2="53527" y2="54722"/>
                        <a14:foregroundMark x1="9682" y1="57870" x2="11203" y2="57593"/>
                        <a14:foregroundMark x1="20470" y1="70741" x2="18396" y2="84352"/>
                        <a14:foregroundMark x1="16321" y1="70833" x2="13831" y2="80556"/>
                        <a14:foregroundMark x1="13831" y1="80556" x2="10512" y2="83889"/>
                        <a14:foregroundMark x1="22130" y1="68426" x2="24066" y2="84352"/>
                        <a14:foregroundMark x1="25311" y1="70278" x2="28077" y2="84722"/>
                        <a14:foregroundMark x1="14523" y1="85833" x2="13278" y2="91296"/>
                        <a14:foregroundMark x1="38174" y1="28426" x2="38174" y2="28426"/>
                        <a14:foregroundMark x1="38174" y1="28426" x2="38174" y2="28426"/>
                        <a14:foregroundMark x1="48133" y1="27870" x2="48133" y2="27870"/>
                        <a14:foregroundMark x1="48133" y1="27870" x2="48133" y2="27870"/>
                        <a14:foregroundMark x1="69571" y1="10833" x2="69571" y2="10833"/>
                        <a14:foregroundMark x1="69571" y1="10833" x2="69571" y2="10833"/>
                        <a14:foregroundMark x1="69571" y1="10833" x2="69571" y2="10833"/>
                        <a14:foregroundMark x1="69571" y1="10833" x2="69571" y2="10833"/>
                        <a14:foregroundMark x1="70954" y1="7685" x2="58506" y2="15185"/>
                        <a14:foregroundMark x1="58506" y1="15185" x2="74136" y2="23796"/>
                        <a14:foregroundMark x1="74136" y1="23796" x2="89627" y2="20833"/>
                        <a14:foregroundMark x1="89627" y1="20833" x2="95712" y2="9722"/>
                        <a14:foregroundMark x1="95712" y1="9722" x2="84232" y2="4444"/>
                        <a14:foregroundMark x1="78285" y1="1481" x2="69986" y2="1111"/>
                        <a14:foregroundMark x1="2213" y1="55556" x2="1245" y2="54815"/>
                      </a14:backgroundRemoval>
                    </a14:imgEffect>
                  </a14:imgLayer>
                </a14:imgProps>
              </a:ext>
              <a:ext uri="{28A0092B-C50C-407E-A947-70E740481C1C}">
                <a14:useLocalDpi xmlns:a14="http://schemas.microsoft.com/office/drawing/2010/main" val="0"/>
              </a:ext>
            </a:extLst>
          </a:blip>
          <a:srcRect b="7296"/>
          <a:stretch/>
        </p:blipFill>
        <p:spPr bwMode="auto">
          <a:xfrm>
            <a:off x="397074" y="916370"/>
            <a:ext cx="2390810" cy="331076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ngry Old Man Kicking Computer Cartoon Vector Clipart - FriendlyStock |  Cartoons vector, Cartoon clip art, Cartoon">
            <a:extLst>
              <a:ext uri="{FF2B5EF4-FFF2-40B4-BE49-F238E27FC236}">
                <a16:creationId xmlns:a16="http://schemas.microsoft.com/office/drawing/2014/main" id="{9ED18E4A-F79A-4480-AC80-51FA59E5C94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75" b="96000" l="6250" r="93375">
                        <a14:foregroundMark x1="65250" y1="3125" x2="74250" y2="8375"/>
                        <a14:foregroundMark x1="74250" y1="8375" x2="74625" y2="10625"/>
                        <a14:foregroundMark x1="69625" y1="4500" x2="63500" y2="4500"/>
                        <a14:foregroundMark x1="70875" y1="1500" x2="65875" y2="875"/>
                        <a14:foregroundMark x1="70500" y1="13000" x2="72250" y2="15875"/>
                        <a14:foregroundMark x1="73750" y1="21250" x2="68375" y2="21375"/>
                        <a14:foregroundMark x1="89000" y1="24875" x2="90125" y2="34375"/>
                        <a14:foregroundMark x1="90125" y1="34375" x2="90125" y2="34375"/>
                        <a14:foregroundMark x1="93250" y1="34000" x2="93375" y2="36125"/>
                        <a14:foregroundMark x1="55375" y1="24625" x2="58375" y2="26000"/>
                        <a14:foregroundMark x1="31500" y1="41500" x2="31500" y2="42250"/>
                        <a14:foregroundMark x1="26625" y1="63750" x2="23500" y2="73750"/>
                        <a14:foregroundMark x1="34125" y1="53125" x2="37500" y2="56375"/>
                        <a14:foregroundMark x1="28875" y1="60750" x2="9625" y2="70125"/>
                        <a14:foregroundMark x1="9625" y1="70125" x2="9625" y2="70500"/>
                        <a14:foregroundMark x1="6250" y1="73125" x2="7875" y2="74750"/>
                        <a14:foregroundMark x1="16125" y1="75750" x2="25125" y2="83000"/>
                        <a14:foregroundMark x1="25125" y1="83000" x2="25375" y2="83000"/>
                        <a14:foregroundMark x1="55750" y1="87625" x2="39125" y2="90000"/>
                        <a14:foregroundMark x1="36500" y1="96000" x2="43750" y2="95750"/>
                        <a14:foregroundMark x1="44500" y1="72125" x2="47250" y2="72250"/>
                        <a14:foregroundMark x1="48125" y1="77000" x2="46625" y2="77875"/>
                        <a14:foregroundMark x1="52000" y1="77875" x2="52000" y2="80875"/>
                        <a14:foregroundMark x1="46375" y1="80125" x2="44000" y2="80750"/>
                        <a14:foregroundMark x1="39125" y1="79625" x2="37875" y2="79625"/>
                      </a14:backgroundRemoval>
                    </a14:imgEffect>
                  </a14:imgLayer>
                </a14:imgProps>
              </a:ext>
              <a:ext uri="{28A0092B-C50C-407E-A947-70E740481C1C}">
                <a14:useLocalDpi xmlns:a14="http://schemas.microsoft.com/office/drawing/2010/main" val="0"/>
              </a:ext>
            </a:extLst>
          </a:blip>
          <a:srcRect/>
          <a:stretch>
            <a:fillRect/>
          </a:stretch>
        </p:blipFill>
        <p:spPr bwMode="auto">
          <a:xfrm>
            <a:off x="3782739" y="594496"/>
            <a:ext cx="2026402" cy="2026402"/>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450;p22">
            <a:extLst>
              <a:ext uri="{FF2B5EF4-FFF2-40B4-BE49-F238E27FC236}">
                <a16:creationId xmlns:a16="http://schemas.microsoft.com/office/drawing/2014/main" id="{FE446280-C177-4C4E-9024-D8D9A15EF7B0}"/>
              </a:ext>
            </a:extLst>
          </p:cNvPr>
          <p:cNvSpPr txBox="1">
            <a:spLocks/>
          </p:cNvSpPr>
          <p:nvPr/>
        </p:nvSpPr>
        <p:spPr>
          <a:xfrm>
            <a:off x="1322144" y="1059217"/>
            <a:ext cx="1629899"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sz="1200" dirty="0"/>
              <a:t>Хуучинсаг үзэл бодолтой</a:t>
            </a:r>
          </a:p>
        </p:txBody>
      </p:sp>
      <p:sp>
        <p:nvSpPr>
          <p:cNvPr id="16" name="Google Shape;450;p22">
            <a:extLst>
              <a:ext uri="{FF2B5EF4-FFF2-40B4-BE49-F238E27FC236}">
                <a16:creationId xmlns:a16="http://schemas.microsoft.com/office/drawing/2014/main" id="{18FB48BF-2C4A-4340-8F82-48F9D0DCA208}"/>
              </a:ext>
            </a:extLst>
          </p:cNvPr>
          <p:cNvSpPr txBox="1">
            <a:spLocks/>
          </p:cNvSpPr>
          <p:nvPr/>
        </p:nvSpPr>
        <p:spPr>
          <a:xfrm>
            <a:off x="3288125" y="425233"/>
            <a:ext cx="1420564"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sz="1200" dirty="0"/>
              <a:t>Мэдээлэл технологийн харилцаа муу</a:t>
            </a:r>
          </a:p>
        </p:txBody>
      </p:sp>
      <p:sp>
        <p:nvSpPr>
          <p:cNvPr id="17" name="Google Shape;450;p22">
            <a:extLst>
              <a:ext uri="{FF2B5EF4-FFF2-40B4-BE49-F238E27FC236}">
                <a16:creationId xmlns:a16="http://schemas.microsoft.com/office/drawing/2014/main" id="{04D69B5F-3DCE-4A87-88B2-19BC4A227CCE}"/>
              </a:ext>
            </a:extLst>
          </p:cNvPr>
          <p:cNvSpPr txBox="1">
            <a:spLocks/>
          </p:cNvSpPr>
          <p:nvPr/>
        </p:nvSpPr>
        <p:spPr>
          <a:xfrm>
            <a:off x="6447480" y="3085446"/>
            <a:ext cx="1282578"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dirty="0"/>
              <a:t>Үзэл бодлоо тулгадаг</a:t>
            </a:r>
          </a:p>
        </p:txBody>
      </p:sp>
    </p:spTree>
    <p:extLst>
      <p:ext uri="{BB962C8B-B14F-4D97-AF65-F5344CB8AC3E}">
        <p14:creationId xmlns:p14="http://schemas.microsoft.com/office/powerpoint/2010/main" val="136326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076"/>
                                        </p:tgtEl>
                                        <p:attrNameLst>
                                          <p:attrName>r</p:attrName>
                                        </p:attrNameLst>
                                      </p:cBhvr>
                                    </p:animRot>
                                    <p:animRot by="-240000">
                                      <p:cBhvr>
                                        <p:cTn id="13" dur="200" fill="hold">
                                          <p:stCondLst>
                                            <p:cond delay="200"/>
                                          </p:stCondLst>
                                        </p:cTn>
                                        <p:tgtEl>
                                          <p:spTgt spid="3076"/>
                                        </p:tgtEl>
                                        <p:attrNameLst>
                                          <p:attrName>r</p:attrName>
                                        </p:attrNameLst>
                                      </p:cBhvr>
                                    </p:animRot>
                                    <p:animRot by="240000">
                                      <p:cBhvr>
                                        <p:cTn id="14" dur="200" fill="hold">
                                          <p:stCondLst>
                                            <p:cond delay="400"/>
                                          </p:stCondLst>
                                        </p:cTn>
                                        <p:tgtEl>
                                          <p:spTgt spid="3076"/>
                                        </p:tgtEl>
                                        <p:attrNameLst>
                                          <p:attrName>r</p:attrName>
                                        </p:attrNameLst>
                                      </p:cBhvr>
                                    </p:animRot>
                                    <p:animRot by="-240000">
                                      <p:cBhvr>
                                        <p:cTn id="15" dur="200" fill="hold">
                                          <p:stCondLst>
                                            <p:cond delay="600"/>
                                          </p:stCondLst>
                                        </p:cTn>
                                        <p:tgtEl>
                                          <p:spTgt spid="3076"/>
                                        </p:tgtEl>
                                        <p:attrNameLst>
                                          <p:attrName>r</p:attrName>
                                        </p:attrNameLst>
                                      </p:cBhvr>
                                    </p:animRot>
                                    <p:animRot by="120000">
                                      <p:cBhvr>
                                        <p:cTn id="16" dur="200" fill="hold">
                                          <p:stCondLst>
                                            <p:cond delay="800"/>
                                          </p:stCondLst>
                                        </p:cTn>
                                        <p:tgtEl>
                                          <p:spTgt spid="307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3082"/>
                                        </p:tgtEl>
                                      </p:cBhvr>
                                    </p:animEffect>
                                    <p:animScale>
                                      <p:cBhvr>
                                        <p:cTn id="21" dur="250" autoRev="1" fill="hold"/>
                                        <p:tgtEl>
                                          <p:spTgt spid="3082"/>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084"/>
                                        </p:tgtEl>
                                      </p:cBhvr>
                                    </p:animEffect>
                                    <p:animScale>
                                      <p:cBhvr>
                                        <p:cTn id="26" dur="250" autoRev="1" fill="hold"/>
                                        <p:tgtEl>
                                          <p:spTgt spid="308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080"/>
                                        </p:tgtEl>
                                      </p:cBhvr>
                                    </p:animEffect>
                                    <p:animScale>
                                      <p:cBhvr>
                                        <p:cTn id="31" dur="250" autoRev="1" fill="hold"/>
                                        <p:tgtEl>
                                          <p:spTgt spid="30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C8127-11A5-47BF-B0A9-1ADB8A8122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4098" name="Picture 2" descr="461 Lazy Boy Illustrations &amp; Clip Art - iStock">
            <a:extLst>
              <a:ext uri="{FF2B5EF4-FFF2-40B4-BE49-F238E27FC236}">
                <a16:creationId xmlns:a16="http://schemas.microsoft.com/office/drawing/2014/main" id="{BF1C7DF7-D3EF-4221-8163-F415E402B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85" y="2043363"/>
            <a:ext cx="2755812" cy="27558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miling Boy Showing His Empty Pockets, Poor, Broke Young Man. Cartoon  Character Design. Flat Vector Illustration Stock Vector - Illustration of  people, cash: 179366945">
            <a:extLst>
              <a:ext uri="{FF2B5EF4-FFF2-40B4-BE49-F238E27FC236}">
                <a16:creationId xmlns:a16="http://schemas.microsoft.com/office/drawing/2014/main" id="{57E5ED9F-E796-452A-BF69-A866BF637B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47782" y="-119904"/>
            <a:ext cx="2361138" cy="24926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Young drunk guy with bottles in hands. People suffering from alcoholism.  Alcohol addiction. Bad habit. Cartoon teenager character. Flat vector  illustration ⬇ Vector Image by © Happypictures | Vector Stock 178983984">
            <a:extLst>
              <a:ext uri="{FF2B5EF4-FFF2-40B4-BE49-F238E27FC236}">
                <a16:creationId xmlns:a16="http://schemas.microsoft.com/office/drawing/2014/main" id="{85699D0D-816B-425D-BB0A-E3BC9364A1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28111" y="1685914"/>
            <a:ext cx="3855584" cy="40971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rtoon Redhead Boots Vector Images (57)">
            <a:extLst>
              <a:ext uri="{FF2B5EF4-FFF2-40B4-BE49-F238E27FC236}">
                <a16:creationId xmlns:a16="http://schemas.microsoft.com/office/drawing/2014/main" id="{987D6C6D-E905-44B4-B9A1-651793715EC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704" b="90278" l="10000" r="90000">
                        <a14:foregroundMark x1="31286" y1="26389" x2="52286" y2="28796"/>
                        <a14:foregroundMark x1="36571" y1="89352" x2="44000" y2="90278"/>
                        <a14:foregroundMark x1="58143" y1="87870" x2="68143" y2="88796"/>
                        <a14:foregroundMark x1="58143" y1="13611" x2="44714" y2="8241"/>
                        <a14:foregroundMark x1="50571" y1="3704" x2="36571" y2="5000"/>
                      </a14:backgroundRemoval>
                    </a14:imgEffect>
                  </a14:imgLayer>
                </a14:imgProps>
              </a:ext>
              <a:ext uri="{28A0092B-C50C-407E-A947-70E740481C1C}">
                <a14:useLocalDpi xmlns:a14="http://schemas.microsoft.com/office/drawing/2010/main" val="0"/>
              </a:ext>
            </a:extLst>
          </a:blip>
          <a:srcRect/>
          <a:stretch>
            <a:fillRect/>
          </a:stretch>
        </p:blipFill>
        <p:spPr bwMode="auto">
          <a:xfrm>
            <a:off x="7034038" y="122746"/>
            <a:ext cx="2026329" cy="312633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emale Fight Between Two Women, Angry Girls Pulling Hair And.. Royalty Free  Cliparts, Vectors, And Stock Illustration. Image 122416781.">
            <a:extLst>
              <a:ext uri="{FF2B5EF4-FFF2-40B4-BE49-F238E27FC236}">
                <a16:creationId xmlns:a16="http://schemas.microsoft.com/office/drawing/2014/main" id="{D91B54D8-2808-420B-BA20-0F4D15DFABE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65923" y1="33231" x2="66154" y2="44538"/>
                        <a14:foregroundMark x1="66154" y1="44538" x2="66308" y2="45000"/>
                      </a14:backgroundRemoval>
                    </a14:imgEffect>
                  </a14:imgLayer>
                </a14:imgProps>
              </a:ext>
              <a:ext uri="{28A0092B-C50C-407E-A947-70E740481C1C}">
                <a14:useLocalDpi xmlns:a14="http://schemas.microsoft.com/office/drawing/2010/main" val="0"/>
              </a:ext>
            </a:extLst>
          </a:blip>
          <a:srcRect/>
          <a:stretch>
            <a:fillRect/>
          </a:stretch>
        </p:blipFill>
        <p:spPr bwMode="auto">
          <a:xfrm>
            <a:off x="3072297" y="2124009"/>
            <a:ext cx="3019491" cy="301949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ngry Woman Png, Vector, PSD, and Clipart With Transparent Background for  Free Download | Pngtree">
            <a:extLst>
              <a:ext uri="{FF2B5EF4-FFF2-40B4-BE49-F238E27FC236}">
                <a16:creationId xmlns:a16="http://schemas.microsoft.com/office/drawing/2014/main" id="{6DA115BB-6D8B-4508-B610-E3F0F7400F3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583" b="94500" l="10000" r="90000">
                        <a14:foregroundMark x1="48750" y1="10167" x2="53833" y2="27083"/>
                        <a14:foregroundMark x1="32500" y1="19750" x2="32500" y2="17667"/>
                        <a14:foregroundMark x1="34333" y1="90583" x2="30000" y2="91833"/>
                        <a14:foregroundMark x1="51000" y1="92333" x2="50833" y2="94500"/>
                        <a14:foregroundMark x1="48000" y1="9583" x2="45333" y2="9583"/>
                      </a14:backgroundRemoval>
                    </a14:imgEffect>
                  </a14:imgLayer>
                </a14:imgProps>
              </a:ext>
              <a:ext uri="{28A0092B-C50C-407E-A947-70E740481C1C}">
                <a14:useLocalDpi xmlns:a14="http://schemas.microsoft.com/office/drawing/2010/main" val="0"/>
              </a:ext>
            </a:extLst>
          </a:blip>
          <a:srcRect/>
          <a:stretch>
            <a:fillRect/>
          </a:stretch>
        </p:blipFill>
        <p:spPr bwMode="auto">
          <a:xfrm>
            <a:off x="4602865" y="122746"/>
            <a:ext cx="1960048" cy="196004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450;p22">
            <a:extLst>
              <a:ext uri="{FF2B5EF4-FFF2-40B4-BE49-F238E27FC236}">
                <a16:creationId xmlns:a16="http://schemas.microsoft.com/office/drawing/2014/main" id="{EB68E5B9-366B-4422-9113-B75F229226E3}"/>
              </a:ext>
            </a:extLst>
          </p:cNvPr>
          <p:cNvSpPr txBox="1">
            <a:spLocks/>
          </p:cNvSpPr>
          <p:nvPr/>
        </p:nvSpPr>
        <p:spPr>
          <a:xfrm>
            <a:off x="3022939" y="3954817"/>
            <a:ext cx="1420564"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sz="1200" dirty="0"/>
              <a:t>Уур уцаартай</a:t>
            </a:r>
          </a:p>
        </p:txBody>
      </p:sp>
      <p:sp>
        <p:nvSpPr>
          <p:cNvPr id="11" name="Google Shape;450;p22">
            <a:extLst>
              <a:ext uri="{FF2B5EF4-FFF2-40B4-BE49-F238E27FC236}">
                <a16:creationId xmlns:a16="http://schemas.microsoft.com/office/drawing/2014/main" id="{95EAE0DE-AEBA-4B84-AB67-92BCA8ECBC62}"/>
              </a:ext>
            </a:extLst>
          </p:cNvPr>
          <p:cNvSpPr txBox="1">
            <a:spLocks/>
          </p:cNvSpPr>
          <p:nvPr/>
        </p:nvSpPr>
        <p:spPr>
          <a:xfrm>
            <a:off x="7117857" y="3128943"/>
            <a:ext cx="1420564"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sz="1200" dirty="0"/>
              <a:t>Зугаа цэнгэл хөөдөг</a:t>
            </a:r>
          </a:p>
        </p:txBody>
      </p:sp>
      <p:sp>
        <p:nvSpPr>
          <p:cNvPr id="12" name="Google Shape;450;p22">
            <a:extLst>
              <a:ext uri="{FF2B5EF4-FFF2-40B4-BE49-F238E27FC236}">
                <a16:creationId xmlns:a16="http://schemas.microsoft.com/office/drawing/2014/main" id="{5D4105F1-D034-4C6E-8E31-22B1AF92BAE0}"/>
              </a:ext>
            </a:extLst>
          </p:cNvPr>
          <p:cNvSpPr txBox="1">
            <a:spLocks/>
          </p:cNvSpPr>
          <p:nvPr/>
        </p:nvSpPr>
        <p:spPr>
          <a:xfrm>
            <a:off x="5774204" y="821322"/>
            <a:ext cx="1420564"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sz="1200" dirty="0"/>
              <a:t>Худалч</a:t>
            </a:r>
          </a:p>
        </p:txBody>
      </p:sp>
      <p:sp>
        <p:nvSpPr>
          <p:cNvPr id="13" name="Google Shape;450;p22">
            <a:extLst>
              <a:ext uri="{FF2B5EF4-FFF2-40B4-BE49-F238E27FC236}">
                <a16:creationId xmlns:a16="http://schemas.microsoft.com/office/drawing/2014/main" id="{F87E0CE4-A6A6-46DB-A875-D03084A1EC6E}"/>
              </a:ext>
            </a:extLst>
          </p:cNvPr>
          <p:cNvSpPr txBox="1">
            <a:spLocks/>
          </p:cNvSpPr>
          <p:nvPr/>
        </p:nvSpPr>
        <p:spPr>
          <a:xfrm>
            <a:off x="1059593" y="1552752"/>
            <a:ext cx="1420564"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sz="1200" dirty="0"/>
              <a:t>Залхуу</a:t>
            </a:r>
          </a:p>
        </p:txBody>
      </p:sp>
      <p:sp>
        <p:nvSpPr>
          <p:cNvPr id="14" name="Google Shape;450;p22">
            <a:extLst>
              <a:ext uri="{FF2B5EF4-FFF2-40B4-BE49-F238E27FC236}">
                <a16:creationId xmlns:a16="http://schemas.microsoft.com/office/drawing/2014/main" id="{ADCBAFDE-8F64-489A-86F5-E874DA30B601}"/>
              </a:ext>
            </a:extLst>
          </p:cNvPr>
          <p:cNvSpPr txBox="1">
            <a:spLocks/>
          </p:cNvSpPr>
          <p:nvPr/>
        </p:nvSpPr>
        <p:spPr>
          <a:xfrm>
            <a:off x="2026984" y="230300"/>
            <a:ext cx="1420564" cy="7314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600"/>
              </a:spcBef>
            </a:pPr>
            <a:r>
              <a:rPr lang="mn-MN" sz="1200" dirty="0"/>
              <a:t>Мөнгөгүй</a:t>
            </a:r>
          </a:p>
        </p:txBody>
      </p:sp>
    </p:spTree>
    <p:extLst>
      <p:ext uri="{BB962C8B-B14F-4D97-AF65-F5344CB8AC3E}">
        <p14:creationId xmlns:p14="http://schemas.microsoft.com/office/powerpoint/2010/main" val="66569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100"/>
                                        </p:tgtEl>
                                        <p:attrNameLst>
                                          <p:attrName>r</p:attrName>
                                        </p:attrNameLst>
                                      </p:cBhvr>
                                    </p:animRot>
                                    <p:animRot by="-240000">
                                      <p:cBhvr>
                                        <p:cTn id="7" dur="200" fill="hold">
                                          <p:stCondLst>
                                            <p:cond delay="200"/>
                                          </p:stCondLst>
                                        </p:cTn>
                                        <p:tgtEl>
                                          <p:spTgt spid="4100"/>
                                        </p:tgtEl>
                                        <p:attrNameLst>
                                          <p:attrName>r</p:attrName>
                                        </p:attrNameLst>
                                      </p:cBhvr>
                                    </p:animRot>
                                    <p:animRot by="240000">
                                      <p:cBhvr>
                                        <p:cTn id="8" dur="200" fill="hold">
                                          <p:stCondLst>
                                            <p:cond delay="400"/>
                                          </p:stCondLst>
                                        </p:cTn>
                                        <p:tgtEl>
                                          <p:spTgt spid="4100"/>
                                        </p:tgtEl>
                                        <p:attrNameLst>
                                          <p:attrName>r</p:attrName>
                                        </p:attrNameLst>
                                      </p:cBhvr>
                                    </p:animRot>
                                    <p:animRot by="-240000">
                                      <p:cBhvr>
                                        <p:cTn id="9" dur="200" fill="hold">
                                          <p:stCondLst>
                                            <p:cond delay="600"/>
                                          </p:stCondLst>
                                        </p:cTn>
                                        <p:tgtEl>
                                          <p:spTgt spid="4100"/>
                                        </p:tgtEl>
                                        <p:attrNameLst>
                                          <p:attrName>r</p:attrName>
                                        </p:attrNameLst>
                                      </p:cBhvr>
                                    </p:animRot>
                                    <p:animRot by="120000">
                                      <p:cBhvr>
                                        <p:cTn id="10" dur="200" fill="hold">
                                          <p:stCondLst>
                                            <p:cond delay="800"/>
                                          </p:stCondLst>
                                        </p:cTn>
                                        <p:tgtEl>
                                          <p:spTgt spid="410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098"/>
                                        </p:tgtEl>
                                        <p:attrNameLst>
                                          <p:attrName>r</p:attrName>
                                        </p:attrNameLst>
                                      </p:cBhvr>
                                    </p:animRot>
                                    <p:animRot by="-240000">
                                      <p:cBhvr>
                                        <p:cTn id="13" dur="200" fill="hold">
                                          <p:stCondLst>
                                            <p:cond delay="200"/>
                                          </p:stCondLst>
                                        </p:cTn>
                                        <p:tgtEl>
                                          <p:spTgt spid="4098"/>
                                        </p:tgtEl>
                                        <p:attrNameLst>
                                          <p:attrName>r</p:attrName>
                                        </p:attrNameLst>
                                      </p:cBhvr>
                                    </p:animRot>
                                    <p:animRot by="240000">
                                      <p:cBhvr>
                                        <p:cTn id="14" dur="200" fill="hold">
                                          <p:stCondLst>
                                            <p:cond delay="400"/>
                                          </p:stCondLst>
                                        </p:cTn>
                                        <p:tgtEl>
                                          <p:spTgt spid="4098"/>
                                        </p:tgtEl>
                                        <p:attrNameLst>
                                          <p:attrName>r</p:attrName>
                                        </p:attrNameLst>
                                      </p:cBhvr>
                                    </p:animRot>
                                    <p:animRot by="-240000">
                                      <p:cBhvr>
                                        <p:cTn id="15" dur="200" fill="hold">
                                          <p:stCondLst>
                                            <p:cond delay="600"/>
                                          </p:stCondLst>
                                        </p:cTn>
                                        <p:tgtEl>
                                          <p:spTgt spid="4098"/>
                                        </p:tgtEl>
                                        <p:attrNameLst>
                                          <p:attrName>r</p:attrName>
                                        </p:attrNameLst>
                                      </p:cBhvr>
                                    </p:animRot>
                                    <p:animRot by="120000">
                                      <p:cBhvr>
                                        <p:cTn id="16" dur="200" fill="hold">
                                          <p:stCondLst>
                                            <p:cond delay="800"/>
                                          </p:stCondLst>
                                        </p:cTn>
                                        <p:tgtEl>
                                          <p:spTgt spid="409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106"/>
                                        </p:tgtEl>
                                        <p:attrNameLst>
                                          <p:attrName>r</p:attrName>
                                        </p:attrNameLst>
                                      </p:cBhvr>
                                    </p:animRot>
                                    <p:animRot by="-240000">
                                      <p:cBhvr>
                                        <p:cTn id="19" dur="200" fill="hold">
                                          <p:stCondLst>
                                            <p:cond delay="200"/>
                                          </p:stCondLst>
                                        </p:cTn>
                                        <p:tgtEl>
                                          <p:spTgt spid="4106"/>
                                        </p:tgtEl>
                                        <p:attrNameLst>
                                          <p:attrName>r</p:attrName>
                                        </p:attrNameLst>
                                      </p:cBhvr>
                                    </p:animRot>
                                    <p:animRot by="240000">
                                      <p:cBhvr>
                                        <p:cTn id="20" dur="200" fill="hold">
                                          <p:stCondLst>
                                            <p:cond delay="400"/>
                                          </p:stCondLst>
                                        </p:cTn>
                                        <p:tgtEl>
                                          <p:spTgt spid="4106"/>
                                        </p:tgtEl>
                                        <p:attrNameLst>
                                          <p:attrName>r</p:attrName>
                                        </p:attrNameLst>
                                      </p:cBhvr>
                                    </p:animRot>
                                    <p:animRot by="-240000">
                                      <p:cBhvr>
                                        <p:cTn id="21" dur="200" fill="hold">
                                          <p:stCondLst>
                                            <p:cond delay="600"/>
                                          </p:stCondLst>
                                        </p:cTn>
                                        <p:tgtEl>
                                          <p:spTgt spid="4106"/>
                                        </p:tgtEl>
                                        <p:attrNameLst>
                                          <p:attrName>r</p:attrName>
                                        </p:attrNameLst>
                                      </p:cBhvr>
                                    </p:animRot>
                                    <p:animRot by="120000">
                                      <p:cBhvr>
                                        <p:cTn id="22" dur="200" fill="hold">
                                          <p:stCondLst>
                                            <p:cond delay="800"/>
                                          </p:stCondLst>
                                        </p:cTn>
                                        <p:tgtEl>
                                          <p:spTgt spid="4106"/>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102"/>
                                        </p:tgtEl>
                                        <p:attrNameLst>
                                          <p:attrName>r</p:attrName>
                                        </p:attrNameLst>
                                      </p:cBhvr>
                                    </p:animRot>
                                    <p:animRot by="-240000">
                                      <p:cBhvr>
                                        <p:cTn id="25" dur="200" fill="hold">
                                          <p:stCondLst>
                                            <p:cond delay="200"/>
                                          </p:stCondLst>
                                        </p:cTn>
                                        <p:tgtEl>
                                          <p:spTgt spid="4102"/>
                                        </p:tgtEl>
                                        <p:attrNameLst>
                                          <p:attrName>r</p:attrName>
                                        </p:attrNameLst>
                                      </p:cBhvr>
                                    </p:animRot>
                                    <p:animRot by="240000">
                                      <p:cBhvr>
                                        <p:cTn id="26" dur="200" fill="hold">
                                          <p:stCondLst>
                                            <p:cond delay="400"/>
                                          </p:stCondLst>
                                        </p:cTn>
                                        <p:tgtEl>
                                          <p:spTgt spid="4102"/>
                                        </p:tgtEl>
                                        <p:attrNameLst>
                                          <p:attrName>r</p:attrName>
                                        </p:attrNameLst>
                                      </p:cBhvr>
                                    </p:animRot>
                                    <p:animRot by="-240000">
                                      <p:cBhvr>
                                        <p:cTn id="27" dur="200" fill="hold">
                                          <p:stCondLst>
                                            <p:cond delay="600"/>
                                          </p:stCondLst>
                                        </p:cTn>
                                        <p:tgtEl>
                                          <p:spTgt spid="4102"/>
                                        </p:tgtEl>
                                        <p:attrNameLst>
                                          <p:attrName>r</p:attrName>
                                        </p:attrNameLst>
                                      </p:cBhvr>
                                    </p:animRot>
                                    <p:animRot by="120000">
                                      <p:cBhvr>
                                        <p:cTn id="28" dur="200" fill="hold">
                                          <p:stCondLst>
                                            <p:cond delay="800"/>
                                          </p:stCondLst>
                                        </p:cTn>
                                        <p:tgtEl>
                                          <p:spTgt spid="4102"/>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4108"/>
                                        </p:tgtEl>
                                        <p:attrNameLst>
                                          <p:attrName>r</p:attrName>
                                        </p:attrNameLst>
                                      </p:cBhvr>
                                    </p:animRot>
                                    <p:animRot by="-240000">
                                      <p:cBhvr>
                                        <p:cTn id="31" dur="200" fill="hold">
                                          <p:stCondLst>
                                            <p:cond delay="200"/>
                                          </p:stCondLst>
                                        </p:cTn>
                                        <p:tgtEl>
                                          <p:spTgt spid="4108"/>
                                        </p:tgtEl>
                                        <p:attrNameLst>
                                          <p:attrName>r</p:attrName>
                                        </p:attrNameLst>
                                      </p:cBhvr>
                                    </p:animRot>
                                    <p:animRot by="240000">
                                      <p:cBhvr>
                                        <p:cTn id="32" dur="200" fill="hold">
                                          <p:stCondLst>
                                            <p:cond delay="400"/>
                                          </p:stCondLst>
                                        </p:cTn>
                                        <p:tgtEl>
                                          <p:spTgt spid="4108"/>
                                        </p:tgtEl>
                                        <p:attrNameLst>
                                          <p:attrName>r</p:attrName>
                                        </p:attrNameLst>
                                      </p:cBhvr>
                                    </p:animRot>
                                    <p:animRot by="-240000">
                                      <p:cBhvr>
                                        <p:cTn id="33" dur="200" fill="hold">
                                          <p:stCondLst>
                                            <p:cond delay="600"/>
                                          </p:stCondLst>
                                        </p:cTn>
                                        <p:tgtEl>
                                          <p:spTgt spid="4108"/>
                                        </p:tgtEl>
                                        <p:attrNameLst>
                                          <p:attrName>r</p:attrName>
                                        </p:attrNameLst>
                                      </p:cBhvr>
                                    </p:animRot>
                                    <p:animRot by="120000">
                                      <p:cBhvr>
                                        <p:cTn id="34" dur="200" fill="hold">
                                          <p:stCondLst>
                                            <p:cond delay="800"/>
                                          </p:stCondLst>
                                        </p:cTn>
                                        <p:tgtEl>
                                          <p:spTgt spid="410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4104"/>
                                        </p:tgtEl>
                                        <p:attrNameLst>
                                          <p:attrName>r</p:attrName>
                                        </p:attrNameLst>
                                      </p:cBhvr>
                                    </p:animRot>
                                    <p:animRot by="-240000">
                                      <p:cBhvr>
                                        <p:cTn id="37" dur="200" fill="hold">
                                          <p:stCondLst>
                                            <p:cond delay="200"/>
                                          </p:stCondLst>
                                        </p:cTn>
                                        <p:tgtEl>
                                          <p:spTgt spid="4104"/>
                                        </p:tgtEl>
                                        <p:attrNameLst>
                                          <p:attrName>r</p:attrName>
                                        </p:attrNameLst>
                                      </p:cBhvr>
                                    </p:animRot>
                                    <p:animRot by="240000">
                                      <p:cBhvr>
                                        <p:cTn id="38" dur="200" fill="hold">
                                          <p:stCondLst>
                                            <p:cond delay="400"/>
                                          </p:stCondLst>
                                        </p:cTn>
                                        <p:tgtEl>
                                          <p:spTgt spid="4104"/>
                                        </p:tgtEl>
                                        <p:attrNameLst>
                                          <p:attrName>r</p:attrName>
                                        </p:attrNameLst>
                                      </p:cBhvr>
                                    </p:animRot>
                                    <p:animRot by="-240000">
                                      <p:cBhvr>
                                        <p:cTn id="39" dur="200" fill="hold">
                                          <p:stCondLst>
                                            <p:cond delay="600"/>
                                          </p:stCondLst>
                                        </p:cTn>
                                        <p:tgtEl>
                                          <p:spTgt spid="4104"/>
                                        </p:tgtEl>
                                        <p:attrNameLst>
                                          <p:attrName>r</p:attrName>
                                        </p:attrNameLst>
                                      </p:cBhvr>
                                    </p:animRot>
                                    <p:animRot by="120000">
                                      <p:cBhvr>
                                        <p:cTn id="40" dur="200" fill="hold">
                                          <p:stCondLst>
                                            <p:cond delay="800"/>
                                          </p:stCondLst>
                                        </p:cTn>
                                        <p:tgtEl>
                                          <p:spTgt spid="410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8"/>
          <p:cNvSpPr txBox="1">
            <a:spLocks noGrp="1"/>
          </p:cNvSpPr>
          <p:nvPr>
            <p:ph type="ctrTitle"/>
          </p:nvPr>
        </p:nvSpPr>
        <p:spPr>
          <a:xfrm>
            <a:off x="2940964" y="2571750"/>
            <a:ext cx="3371700" cy="1159800"/>
          </a:xfrm>
          <a:prstGeom prst="rect">
            <a:avLst/>
          </a:prstGeom>
        </p:spPr>
        <p:txBody>
          <a:bodyPr spcFirstLastPara="1" wrap="square" lIns="91425" tIns="91425" rIns="91425" bIns="91425" anchor="b" anchorCtr="0">
            <a:noAutofit/>
          </a:bodyPr>
          <a:lstStyle/>
          <a:p>
            <a:r>
              <a:rPr lang="mn-MN" sz="1800" b="1" dirty="0">
                <a:solidFill>
                  <a:schemeClr val="accent1">
                    <a:lumMod val="50000"/>
                  </a:schemeClr>
                </a:solidFill>
                <a:effectLst/>
                <a:latin typeface="Calibri" panose="020F0502020204030204" pitchFamily="34" charset="0"/>
                <a:ea typeface="DengXian" panose="02010600030101010101" pitchFamily="2" charset="-122"/>
                <a:cs typeface="Times New Roman" panose="02020603050405020304" pitchFamily="18" charset="0"/>
              </a:rPr>
              <a:t>Бид бусдын ялгаатай байдлыг ойлгоогүйгээс болж олон олон тогтсон ойлголтууд үүссээр байдаг. Тэр нь заримдаа  маш олон асуудлуудыг үүсгэдэг.</a:t>
            </a:r>
            <a:br>
              <a:rPr lang="en-US" sz="1800" dirty="0">
                <a:effectLst/>
                <a:latin typeface="Calibri" panose="020F0502020204030204" pitchFamily="34" charset="0"/>
                <a:ea typeface="DengXian" panose="02010600030101010101" pitchFamily="2" charset="-122"/>
                <a:cs typeface="Times New Roman" panose="02020603050405020304" pitchFamily="18" charset="0"/>
              </a:rPr>
            </a:br>
            <a:endParaRPr dirty="0">
              <a:solidFill>
                <a:srgbClr val="4A5C65"/>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8"/>
          <p:cNvSpPr txBox="1">
            <a:spLocks noGrp="1"/>
          </p:cNvSpPr>
          <p:nvPr>
            <p:ph type="body" idx="1"/>
          </p:nvPr>
        </p:nvSpPr>
        <p:spPr>
          <a:xfrm>
            <a:off x="2487168" y="1627632"/>
            <a:ext cx="4577217" cy="2416290"/>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en-US" sz="1600" b="0" i="0" dirty="0">
                <a:solidFill>
                  <a:srgbClr val="000000"/>
                </a:solidFill>
                <a:effectLst/>
                <a:latin typeface="Segoe UI Historic" panose="020B0502040204020203" pitchFamily="34" charset="0"/>
              </a:rPr>
              <a:t>“</a:t>
            </a:r>
            <a:r>
              <a:rPr lang="mn-MN" sz="1600" b="0" i="0" dirty="0">
                <a:solidFill>
                  <a:srgbClr val="000000"/>
                </a:solidFill>
                <a:effectLst/>
                <a:latin typeface="Segoe UI Historic" panose="020B0502040204020203" pitchFamily="34" charset="0"/>
              </a:rPr>
              <a:t>Ялгаварлан гадуурхалт гэдэгт хүний арьс, өнгө, хүйс, хэл, шашин шүтлэг, улс төрийн болон бусад үзэл бодол, гарал үүсэл, хөрөнгө чинээ, төрсөн газар, нийгмийн байдал, бусад байдалд нь үндэслэн ямарваа нэгэн зайлуулах, гадуурхах, хориглох эсвэл дорд болон илүүд үзэх зэрэг үйлдлүүдийг ойлгох бөгөөд эдгээр нь хүн бүрт адил тэгш оноогдсон хүний эрх, эрх чөлөөг үгүйсгэх буюу устгах зорилго агуулсан байна”</a:t>
            </a:r>
            <a:endParaRPr sz="1600" dirty="0">
              <a:solidFill>
                <a:srgbClr val="000000"/>
              </a:solidFill>
            </a:endParaRPr>
          </a:p>
        </p:txBody>
      </p:sp>
      <p:sp>
        <p:nvSpPr>
          <p:cNvPr id="342" name="Google Shape;342;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4" name="Google Shape;341;p18">
            <a:extLst>
              <a:ext uri="{FF2B5EF4-FFF2-40B4-BE49-F238E27FC236}">
                <a16:creationId xmlns:a16="http://schemas.microsoft.com/office/drawing/2014/main" id="{63EF373A-1782-4933-87E5-AA237C5779F2}"/>
              </a:ext>
            </a:extLst>
          </p:cNvPr>
          <p:cNvSpPr txBox="1">
            <a:spLocks/>
          </p:cNvSpPr>
          <p:nvPr/>
        </p:nvSpPr>
        <p:spPr>
          <a:xfrm>
            <a:off x="707137" y="633984"/>
            <a:ext cx="2121408" cy="819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1pPr>
            <a:lvl2pPr marL="914400" marR="0" lvl="1" indent="-419100" algn="ctr" rtl="0">
              <a:lnSpc>
                <a:spcPct val="100000"/>
              </a:lnSpc>
              <a:spcBef>
                <a:spcPts val="10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2pPr>
            <a:lvl3pPr marL="1371600" marR="0" lvl="2" indent="-419100" algn="ctr" rtl="0">
              <a:lnSpc>
                <a:spcPct val="100000"/>
              </a:lnSpc>
              <a:spcBef>
                <a:spcPts val="10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3pPr>
            <a:lvl4pPr marL="1828800" marR="0" lvl="3" indent="-419100" algn="ctr" rtl="0">
              <a:lnSpc>
                <a:spcPct val="100000"/>
              </a:lnSpc>
              <a:spcBef>
                <a:spcPts val="10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4pPr>
            <a:lvl5pPr marL="2286000" marR="0" lvl="4" indent="-419100" algn="ctr" rtl="0">
              <a:lnSpc>
                <a:spcPct val="100000"/>
              </a:lnSpc>
              <a:spcBef>
                <a:spcPts val="10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5pPr>
            <a:lvl6pPr marL="2743200" marR="0" lvl="5" indent="-419100" algn="ctr" rtl="0">
              <a:lnSpc>
                <a:spcPct val="100000"/>
              </a:lnSpc>
              <a:spcBef>
                <a:spcPts val="10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6pPr>
            <a:lvl7pPr marL="3200400" marR="0" lvl="6" indent="-419100" algn="ctr" rtl="0">
              <a:lnSpc>
                <a:spcPct val="100000"/>
              </a:lnSpc>
              <a:spcBef>
                <a:spcPts val="10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7pPr>
            <a:lvl8pPr marL="3657600" marR="0" lvl="7" indent="-419100" algn="ctr" rtl="0">
              <a:lnSpc>
                <a:spcPct val="100000"/>
              </a:lnSpc>
              <a:spcBef>
                <a:spcPts val="1000"/>
              </a:spcBef>
              <a:spcAft>
                <a:spcPts val="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8pPr>
            <a:lvl9pPr marL="4114800" marR="0" lvl="8" indent="-419100" algn="ctr" rtl="0">
              <a:lnSpc>
                <a:spcPct val="100000"/>
              </a:lnSpc>
              <a:spcBef>
                <a:spcPts val="1000"/>
              </a:spcBef>
              <a:spcAft>
                <a:spcPts val="1000"/>
              </a:spcAft>
              <a:buClr>
                <a:schemeClr val="dk1"/>
              </a:buClr>
              <a:buSzPts val="3000"/>
              <a:buFont typeface="Lato Light"/>
              <a:buChar char="◦"/>
              <a:defRPr sz="3000" b="0" i="1" u="none" strike="noStrike" cap="none">
                <a:solidFill>
                  <a:schemeClr val="dk1"/>
                </a:solidFill>
                <a:latin typeface="Lato Light"/>
                <a:ea typeface="Lato Light"/>
                <a:cs typeface="Lato Light"/>
                <a:sym typeface="Lato Light"/>
              </a:defRPr>
            </a:lvl9pPr>
          </a:lstStyle>
          <a:p>
            <a:pPr marL="0" indent="0">
              <a:buFont typeface="Lato Light"/>
              <a:buNone/>
            </a:pPr>
            <a:r>
              <a:rPr lang="mn-MN" sz="2800" b="1" i="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Ялгаварлан гадуурхалт</a:t>
            </a:r>
            <a:endParaRPr lang="mn-MN" sz="1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3838-B0FD-4AA8-96C7-0A73ACF482EF}"/>
              </a:ext>
            </a:extLst>
          </p:cNvPr>
          <p:cNvSpPr>
            <a:spLocks noGrp="1"/>
          </p:cNvSpPr>
          <p:nvPr>
            <p:ph type="title"/>
          </p:nvPr>
        </p:nvSpPr>
        <p:spPr/>
        <p:txBody>
          <a:bodyPr/>
          <a:lstStyle/>
          <a:p>
            <a:pPr algn="ctr"/>
            <a:r>
              <a:rPr lang="mn-MN" dirty="0"/>
              <a:t>Ялгаварлан гадуурхалт</a:t>
            </a:r>
            <a:endParaRPr lang="en-US" dirty="0"/>
          </a:p>
        </p:txBody>
      </p:sp>
      <p:sp>
        <p:nvSpPr>
          <p:cNvPr id="3" name="Slide Number Placeholder 2">
            <a:extLst>
              <a:ext uri="{FF2B5EF4-FFF2-40B4-BE49-F238E27FC236}">
                <a16:creationId xmlns:a16="http://schemas.microsoft.com/office/drawing/2014/main" id="{A318F052-BC61-41C3-BD20-40147B5B6C2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cxnSp>
        <p:nvCxnSpPr>
          <p:cNvPr id="9" name="Google Shape;535;p31">
            <a:extLst>
              <a:ext uri="{FF2B5EF4-FFF2-40B4-BE49-F238E27FC236}">
                <a16:creationId xmlns:a16="http://schemas.microsoft.com/office/drawing/2014/main" id="{14026CCF-E0CF-4585-ACE5-7A99E0B7EA92}"/>
              </a:ext>
            </a:extLst>
          </p:cNvPr>
          <p:cNvCxnSpPr>
            <a:cxnSpLocks/>
          </p:cNvCxnSpPr>
          <p:nvPr/>
        </p:nvCxnSpPr>
        <p:spPr>
          <a:xfrm>
            <a:off x="5247375" y="4373575"/>
            <a:ext cx="7200" cy="769800"/>
          </a:xfrm>
          <a:prstGeom prst="straightConnector1">
            <a:avLst/>
          </a:prstGeom>
          <a:noFill/>
          <a:ln w="9525" cap="flat" cmpd="sng">
            <a:solidFill>
              <a:srgbClr val="02BDC7"/>
            </a:solidFill>
            <a:prstDash val="solid"/>
            <a:round/>
            <a:headEnd type="oval" w="med" len="med"/>
            <a:tailEnd type="none" w="med" len="med"/>
          </a:ln>
        </p:spPr>
      </p:cxnSp>
      <p:grpSp>
        <p:nvGrpSpPr>
          <p:cNvPr id="11" name="Google Shape;1423;p42">
            <a:extLst>
              <a:ext uri="{FF2B5EF4-FFF2-40B4-BE49-F238E27FC236}">
                <a16:creationId xmlns:a16="http://schemas.microsoft.com/office/drawing/2014/main" id="{5306B5D6-8904-44A5-AF8A-CB342CCBEFD1}"/>
              </a:ext>
            </a:extLst>
          </p:cNvPr>
          <p:cNvGrpSpPr/>
          <p:nvPr/>
        </p:nvGrpSpPr>
        <p:grpSpPr>
          <a:xfrm>
            <a:off x="1876408" y="1085030"/>
            <a:ext cx="6408727" cy="3340639"/>
            <a:chOff x="7948639" y="5598578"/>
            <a:chExt cx="1452134" cy="838206"/>
          </a:xfrm>
        </p:grpSpPr>
        <p:sp>
          <p:nvSpPr>
            <p:cNvPr id="12" name="Google Shape;1424;p42">
              <a:extLst>
                <a:ext uri="{FF2B5EF4-FFF2-40B4-BE49-F238E27FC236}">
                  <a16:creationId xmlns:a16="http://schemas.microsoft.com/office/drawing/2014/main" id="{EE44750A-B3A0-4C39-A803-FCBCA6539BC4}"/>
                </a:ext>
              </a:extLst>
            </p:cNvPr>
            <p:cNvSpPr/>
            <p:nvPr/>
          </p:nvSpPr>
          <p:spPr>
            <a:xfrm>
              <a:off x="8865794" y="5638072"/>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Албан</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тушаал</a:t>
              </a:r>
              <a:endParaRPr sz="1400" b="0" i="0" u="none" strike="noStrike" cap="none" dirty="0">
                <a:solidFill>
                  <a:schemeClr val="bg1"/>
                </a:solidFill>
                <a:latin typeface="Calibri"/>
                <a:ea typeface="Calibri"/>
                <a:cs typeface="Calibri"/>
                <a:sym typeface="Calibri"/>
              </a:endParaRPr>
            </a:p>
          </p:txBody>
        </p:sp>
        <p:sp>
          <p:nvSpPr>
            <p:cNvPr id="13" name="Google Shape;1425;p42">
              <a:extLst>
                <a:ext uri="{FF2B5EF4-FFF2-40B4-BE49-F238E27FC236}">
                  <a16:creationId xmlns:a16="http://schemas.microsoft.com/office/drawing/2014/main" id="{F40B616B-5FCB-4D4B-9BFD-9B1A42300A84}"/>
                </a:ext>
              </a:extLst>
            </p:cNvPr>
            <p:cNvSpPr/>
            <p:nvPr/>
          </p:nvSpPr>
          <p:spPr>
            <a:xfrm>
              <a:off x="8689959" y="6173525"/>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dirty="0" err="1">
                  <a:latin typeface="Calibri"/>
                  <a:ea typeface="Calibri"/>
                  <a:cs typeface="Calibri"/>
                  <a:sym typeface="Calibri"/>
                </a:rPr>
                <a:t>Соёл</a:t>
              </a:r>
              <a:r>
                <a:rPr dirty="0">
                  <a:latin typeface="Calibri"/>
                  <a:ea typeface="Calibri"/>
                  <a:cs typeface="Calibri"/>
                  <a:sym typeface="Calibri"/>
                </a:rPr>
                <a:t> </a:t>
              </a:r>
              <a:r>
                <a:rPr dirty="0" err="1">
                  <a:latin typeface="Calibri"/>
                  <a:ea typeface="Calibri"/>
                  <a:cs typeface="Calibri"/>
                  <a:sym typeface="Calibri"/>
                </a:rPr>
                <a:t>сэтгэлгээ</a:t>
              </a:r>
              <a:endParaRPr sz="1400" b="0" i="0" u="none" strike="noStrike" cap="none" dirty="0">
                <a:latin typeface="Calibri"/>
                <a:ea typeface="Calibri"/>
                <a:cs typeface="Calibri"/>
                <a:sym typeface="Calibri"/>
              </a:endParaRPr>
            </a:p>
          </p:txBody>
        </p:sp>
        <p:sp>
          <p:nvSpPr>
            <p:cNvPr id="14" name="Google Shape;1426;p42">
              <a:extLst>
                <a:ext uri="{FF2B5EF4-FFF2-40B4-BE49-F238E27FC236}">
                  <a16:creationId xmlns:a16="http://schemas.microsoft.com/office/drawing/2014/main" id="{81895A0C-5CC8-4760-AD50-D09F75A9D6DF}"/>
                </a:ext>
              </a:extLst>
            </p:cNvPr>
            <p:cNvSpPr/>
            <p:nvPr/>
          </p:nvSpPr>
          <p:spPr>
            <a:xfrm>
              <a:off x="8537762" y="5851413"/>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Гэрлэсэн</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гэрлээгүй</a:t>
              </a:r>
              <a:endParaRPr sz="1400" b="0" i="0" u="none" strike="noStrike" cap="none" dirty="0">
                <a:solidFill>
                  <a:schemeClr val="bg1"/>
                </a:solidFill>
                <a:latin typeface="Calibri"/>
                <a:ea typeface="Calibri"/>
                <a:cs typeface="Calibri"/>
                <a:sym typeface="Calibri"/>
              </a:endParaRPr>
            </a:p>
          </p:txBody>
        </p:sp>
        <p:sp>
          <p:nvSpPr>
            <p:cNvPr id="15" name="Google Shape;1427;p42">
              <a:extLst>
                <a:ext uri="{FF2B5EF4-FFF2-40B4-BE49-F238E27FC236}">
                  <a16:creationId xmlns:a16="http://schemas.microsoft.com/office/drawing/2014/main" id="{90F2FC27-5162-4578-8F4F-80D579299E62}"/>
                </a:ext>
              </a:extLst>
            </p:cNvPr>
            <p:cNvSpPr/>
            <p:nvPr/>
          </p:nvSpPr>
          <p:spPr>
            <a:xfrm>
              <a:off x="8249566" y="5598578"/>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Нийгэмд</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эзлэх</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байр</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суурь</a:t>
              </a:r>
              <a:endParaRPr sz="1400" b="0" i="0" u="none" strike="noStrike" cap="none" dirty="0">
                <a:solidFill>
                  <a:schemeClr val="bg1"/>
                </a:solidFill>
                <a:latin typeface="Calibri"/>
                <a:ea typeface="Calibri"/>
                <a:cs typeface="Calibri"/>
                <a:sym typeface="Calibri"/>
              </a:endParaRPr>
            </a:p>
          </p:txBody>
        </p:sp>
        <p:sp>
          <p:nvSpPr>
            <p:cNvPr id="16" name="Google Shape;1428;p42">
              <a:extLst>
                <a:ext uri="{FF2B5EF4-FFF2-40B4-BE49-F238E27FC236}">
                  <a16:creationId xmlns:a16="http://schemas.microsoft.com/office/drawing/2014/main" id="{BFCA12B3-4374-4EC1-B113-D83A17DCE0E4}"/>
                </a:ext>
              </a:extLst>
            </p:cNvPr>
            <p:cNvSpPr/>
            <p:nvPr/>
          </p:nvSpPr>
          <p:spPr>
            <a:xfrm>
              <a:off x="7948639" y="6114855"/>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latin typeface="Calibri"/>
                  <a:ea typeface="Calibri"/>
                  <a:cs typeface="Calibri"/>
                  <a:sym typeface="Calibri"/>
                </a:rPr>
                <a:t>Харагдах</a:t>
              </a:r>
              <a:r>
                <a:rPr sz="1400" b="0" i="0" u="none" strike="noStrike" cap="none" dirty="0">
                  <a:latin typeface="Calibri"/>
                  <a:ea typeface="Calibri"/>
                  <a:cs typeface="Calibri"/>
                  <a:sym typeface="Calibri"/>
                </a:rPr>
                <a:t> </a:t>
              </a:r>
              <a:r>
                <a:rPr sz="1400" b="0" i="0" u="none" strike="noStrike" cap="none" dirty="0" err="1">
                  <a:latin typeface="Calibri"/>
                  <a:ea typeface="Calibri"/>
                  <a:cs typeface="Calibri"/>
                  <a:sym typeface="Calibri"/>
                </a:rPr>
                <a:t>байдал</a:t>
              </a:r>
              <a:endParaRPr sz="1400" b="0" i="0" u="none" strike="noStrike" cap="none" dirty="0">
                <a:latin typeface="Calibri"/>
                <a:ea typeface="Calibri"/>
                <a:cs typeface="Calibri"/>
                <a:sym typeface="Calibri"/>
              </a:endParaRPr>
            </a:p>
          </p:txBody>
        </p:sp>
        <p:sp>
          <p:nvSpPr>
            <p:cNvPr id="17" name="Google Shape;1429;p42">
              <a:extLst>
                <a:ext uri="{FF2B5EF4-FFF2-40B4-BE49-F238E27FC236}">
                  <a16:creationId xmlns:a16="http://schemas.microsoft.com/office/drawing/2014/main" id="{E8891A38-A50B-44D3-B994-8641508D9881}"/>
                </a:ext>
              </a:extLst>
            </p:cNvPr>
            <p:cNvSpPr/>
            <p:nvPr/>
          </p:nvSpPr>
          <p:spPr>
            <a:xfrm>
              <a:off x="9170187" y="5828252"/>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Боловсрол</a:t>
              </a:r>
              <a:endParaRPr sz="1400" b="0" i="0" u="none" strike="noStrike" cap="none" dirty="0">
                <a:solidFill>
                  <a:schemeClr val="bg1"/>
                </a:solidFill>
                <a:latin typeface="Calibri"/>
                <a:ea typeface="Calibri"/>
                <a:cs typeface="Calibri"/>
                <a:sym typeface="Calibri"/>
              </a:endParaRPr>
            </a:p>
          </p:txBody>
        </p:sp>
      </p:grpSp>
      <p:grpSp>
        <p:nvGrpSpPr>
          <p:cNvPr id="18" name="Google Shape;1430;p42">
            <a:extLst>
              <a:ext uri="{FF2B5EF4-FFF2-40B4-BE49-F238E27FC236}">
                <a16:creationId xmlns:a16="http://schemas.microsoft.com/office/drawing/2014/main" id="{9F8022EB-6BC7-4E4B-92A8-5FA6B19E30A9}"/>
              </a:ext>
            </a:extLst>
          </p:cNvPr>
          <p:cNvGrpSpPr/>
          <p:nvPr/>
        </p:nvGrpSpPr>
        <p:grpSpPr>
          <a:xfrm>
            <a:off x="1234732" y="766116"/>
            <a:ext cx="7027114" cy="3536932"/>
            <a:chOff x="3210195" y="3822655"/>
            <a:chExt cx="4905198" cy="2114554"/>
          </a:xfrm>
        </p:grpSpPr>
        <p:sp>
          <p:nvSpPr>
            <p:cNvPr id="21" name="Google Shape;1433;p42">
              <a:extLst>
                <a:ext uri="{FF2B5EF4-FFF2-40B4-BE49-F238E27FC236}">
                  <a16:creationId xmlns:a16="http://schemas.microsoft.com/office/drawing/2014/main" id="{6EF85285-C927-4086-B3B8-1D2A6807821F}"/>
                </a:ext>
              </a:extLst>
            </p:cNvPr>
            <p:cNvSpPr/>
            <p:nvPr/>
          </p:nvSpPr>
          <p:spPr>
            <a:xfrm>
              <a:off x="7181097" y="5472512"/>
              <a:ext cx="809963" cy="448742"/>
            </a:xfrm>
            <a:prstGeom prst="ellipse">
              <a:avLst/>
            </a:prstGeom>
            <a:solidFill>
              <a:schemeClr val="accent3">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Улс</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үндэстэн</a:t>
              </a:r>
              <a:endParaRPr sz="1400" b="0" i="0" u="none" strike="noStrike" cap="none" dirty="0">
                <a:solidFill>
                  <a:schemeClr val="bg1"/>
                </a:solidFill>
                <a:latin typeface="Calibri"/>
                <a:ea typeface="Calibri"/>
                <a:cs typeface="Calibri"/>
                <a:sym typeface="Calibri"/>
              </a:endParaRPr>
            </a:p>
          </p:txBody>
        </p:sp>
        <p:sp>
          <p:nvSpPr>
            <p:cNvPr id="22" name="Google Shape;1434;p42">
              <a:extLst>
                <a:ext uri="{FF2B5EF4-FFF2-40B4-BE49-F238E27FC236}">
                  <a16:creationId xmlns:a16="http://schemas.microsoft.com/office/drawing/2014/main" id="{9ED4D082-64ED-435F-95CB-75B3AF5BE33B}"/>
                </a:ext>
              </a:extLst>
            </p:cNvPr>
            <p:cNvSpPr/>
            <p:nvPr/>
          </p:nvSpPr>
          <p:spPr>
            <a:xfrm>
              <a:off x="6497975" y="4888402"/>
              <a:ext cx="809963" cy="494846"/>
            </a:xfrm>
            <a:prstGeom prst="ellipse">
              <a:avLst/>
            </a:prstGeom>
            <a:solidFill>
              <a:srgbClr val="A64D7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200" b="0" i="0" u="none" strike="noStrike" cap="none" dirty="0" err="1">
                  <a:solidFill>
                    <a:schemeClr val="bg1"/>
                  </a:solidFill>
                  <a:latin typeface="Calibri"/>
                  <a:ea typeface="Calibri"/>
                  <a:cs typeface="Calibri"/>
                  <a:sym typeface="Calibri"/>
                </a:rPr>
                <a:t>Нийгмийн</a:t>
              </a:r>
              <a:r>
                <a:rPr sz="1200" b="0" i="0" u="none" strike="noStrike" cap="none" dirty="0">
                  <a:solidFill>
                    <a:schemeClr val="bg1"/>
                  </a:solidFill>
                  <a:latin typeface="Calibri"/>
                  <a:ea typeface="Calibri"/>
                  <a:cs typeface="Calibri"/>
                  <a:sym typeface="Calibri"/>
                </a:rPr>
                <a:t> </a:t>
              </a:r>
              <a:r>
                <a:rPr sz="1200" b="0" i="0" u="none" strike="noStrike" cap="none" dirty="0" err="1">
                  <a:solidFill>
                    <a:schemeClr val="bg1"/>
                  </a:solidFill>
                  <a:latin typeface="Calibri"/>
                  <a:ea typeface="Calibri"/>
                  <a:cs typeface="Calibri"/>
                  <a:sym typeface="Calibri"/>
                </a:rPr>
                <a:t>гарал</a:t>
              </a:r>
              <a:r>
                <a:rPr sz="1200" b="0" i="0" u="none" strike="noStrike" cap="none" dirty="0">
                  <a:solidFill>
                    <a:schemeClr val="bg1"/>
                  </a:solidFill>
                  <a:latin typeface="Calibri"/>
                  <a:ea typeface="Calibri"/>
                  <a:cs typeface="Calibri"/>
                  <a:sym typeface="Calibri"/>
                </a:rPr>
                <a:t> </a:t>
              </a:r>
              <a:r>
                <a:rPr sz="1200" b="0" i="0" u="none" strike="noStrike" cap="none" dirty="0" err="1">
                  <a:solidFill>
                    <a:schemeClr val="bg1"/>
                  </a:solidFill>
                  <a:latin typeface="Calibri"/>
                  <a:ea typeface="Calibri"/>
                  <a:cs typeface="Calibri"/>
                  <a:sym typeface="Calibri"/>
                </a:rPr>
                <a:t>үүсэл</a:t>
              </a:r>
              <a:endParaRPr sz="1200" b="0" i="0" u="none" strike="noStrike" cap="none" dirty="0">
                <a:solidFill>
                  <a:schemeClr val="bg1"/>
                </a:solidFill>
                <a:latin typeface="Calibri"/>
                <a:ea typeface="Calibri"/>
                <a:cs typeface="Calibri"/>
                <a:sym typeface="Calibri"/>
              </a:endParaRPr>
            </a:p>
          </p:txBody>
        </p:sp>
        <p:sp>
          <p:nvSpPr>
            <p:cNvPr id="23" name="Google Shape;1435;p42">
              <a:extLst>
                <a:ext uri="{FF2B5EF4-FFF2-40B4-BE49-F238E27FC236}">
                  <a16:creationId xmlns:a16="http://schemas.microsoft.com/office/drawing/2014/main" id="{A9AD35EF-90C1-45CA-8AD6-67AD7C0B8620}"/>
                </a:ext>
              </a:extLst>
            </p:cNvPr>
            <p:cNvSpPr/>
            <p:nvPr/>
          </p:nvSpPr>
          <p:spPr>
            <a:xfrm>
              <a:off x="4672289" y="4980733"/>
              <a:ext cx="642188" cy="491779"/>
            </a:xfrm>
            <a:prstGeom prst="ellipse">
              <a:avLst/>
            </a:prstGeom>
            <a:solidFill>
              <a:srgbClr val="674EA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Үзэл</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бодол</a:t>
              </a:r>
              <a:endParaRPr sz="1400" b="0" i="0" u="none" strike="noStrike" cap="none" dirty="0">
                <a:solidFill>
                  <a:schemeClr val="bg1"/>
                </a:solidFill>
                <a:latin typeface="Calibri"/>
                <a:ea typeface="Calibri"/>
                <a:cs typeface="Calibri"/>
                <a:sym typeface="Calibri"/>
              </a:endParaRPr>
            </a:p>
          </p:txBody>
        </p:sp>
        <p:sp>
          <p:nvSpPr>
            <p:cNvPr id="24" name="Google Shape;1436;p42">
              <a:extLst>
                <a:ext uri="{FF2B5EF4-FFF2-40B4-BE49-F238E27FC236}">
                  <a16:creationId xmlns:a16="http://schemas.microsoft.com/office/drawing/2014/main" id="{F2CD595A-126F-4B77-970B-BA0A872C9520}"/>
                </a:ext>
              </a:extLst>
            </p:cNvPr>
            <p:cNvSpPr/>
            <p:nvPr/>
          </p:nvSpPr>
          <p:spPr>
            <a:xfrm>
              <a:off x="7525013" y="3836674"/>
              <a:ext cx="590380" cy="465667"/>
            </a:xfrm>
            <a:prstGeom prst="ellipse">
              <a:avLst/>
            </a:prstGeom>
            <a:solidFill>
              <a:srgbClr val="3C78D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100" b="0" i="0" u="none" strike="noStrike" cap="none" dirty="0" err="1">
                  <a:solidFill>
                    <a:schemeClr val="bg1"/>
                  </a:solidFill>
                  <a:latin typeface="Calibri"/>
                  <a:ea typeface="Calibri"/>
                  <a:cs typeface="Calibri"/>
                  <a:sym typeface="Calibri"/>
                </a:rPr>
                <a:t>Биеийн</a:t>
              </a:r>
              <a:r>
                <a:rPr sz="1100" b="0" i="0" u="none" strike="noStrike" cap="none" dirty="0">
                  <a:solidFill>
                    <a:schemeClr val="bg1"/>
                  </a:solidFill>
                  <a:latin typeface="Calibri"/>
                  <a:ea typeface="Calibri"/>
                  <a:cs typeface="Calibri"/>
                  <a:sym typeface="Calibri"/>
                </a:rPr>
                <a:t> </a:t>
              </a:r>
              <a:r>
                <a:rPr sz="1100" b="0" i="0" u="none" strike="noStrike" cap="none" dirty="0" err="1">
                  <a:solidFill>
                    <a:schemeClr val="bg1"/>
                  </a:solidFill>
                  <a:latin typeface="Calibri"/>
                  <a:ea typeface="Calibri"/>
                  <a:cs typeface="Calibri"/>
                  <a:sym typeface="Calibri"/>
                </a:rPr>
                <a:t>хэмжээ</a:t>
              </a:r>
              <a:endParaRPr sz="1100" b="0" i="0" u="none" strike="noStrike" cap="none" dirty="0">
                <a:solidFill>
                  <a:schemeClr val="bg1"/>
                </a:solidFill>
                <a:latin typeface="Calibri"/>
                <a:ea typeface="Calibri"/>
                <a:cs typeface="Calibri"/>
                <a:sym typeface="Calibri"/>
              </a:endParaRPr>
            </a:p>
          </p:txBody>
        </p:sp>
        <p:sp>
          <p:nvSpPr>
            <p:cNvPr id="26" name="Google Shape;1438;p42">
              <a:extLst>
                <a:ext uri="{FF2B5EF4-FFF2-40B4-BE49-F238E27FC236}">
                  <a16:creationId xmlns:a16="http://schemas.microsoft.com/office/drawing/2014/main" id="{48D4E7D1-A820-450F-AFF6-0571358B67A0}"/>
                </a:ext>
              </a:extLst>
            </p:cNvPr>
            <p:cNvSpPr/>
            <p:nvPr/>
          </p:nvSpPr>
          <p:spPr>
            <a:xfrm>
              <a:off x="5587360" y="3822655"/>
              <a:ext cx="709017" cy="465668"/>
            </a:xfrm>
            <a:prstGeom prst="ellipse">
              <a:avLst/>
            </a:prstGeom>
            <a:solidFill>
              <a:srgbClr val="6AA84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mn-MN" sz="1400" b="0" i="0" u="none" strike="noStrike" cap="none" dirty="0">
                  <a:solidFill>
                    <a:schemeClr val="dk1"/>
                  </a:solidFill>
                  <a:latin typeface="Calibri"/>
                  <a:ea typeface="Calibri"/>
                  <a:cs typeface="Calibri"/>
                  <a:sym typeface="Calibri"/>
                </a:rPr>
                <a:t>Арьсны өнгө</a:t>
              </a:r>
              <a:endParaRPr sz="1400" b="0" i="0" u="none" strike="noStrike" cap="none" dirty="0">
                <a:solidFill>
                  <a:schemeClr val="dk1"/>
                </a:solidFill>
                <a:latin typeface="Calibri"/>
                <a:ea typeface="Calibri"/>
                <a:cs typeface="Calibri"/>
                <a:sym typeface="Calibri"/>
              </a:endParaRPr>
            </a:p>
          </p:txBody>
        </p:sp>
        <p:sp>
          <p:nvSpPr>
            <p:cNvPr id="27" name="Google Shape;1439;p42">
              <a:extLst>
                <a:ext uri="{FF2B5EF4-FFF2-40B4-BE49-F238E27FC236}">
                  <a16:creationId xmlns:a16="http://schemas.microsoft.com/office/drawing/2014/main" id="{2011FD58-BEA0-47D5-B1B7-551A6E73AAE9}"/>
                </a:ext>
              </a:extLst>
            </p:cNvPr>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8" name="Google Shape;1440;p42">
              <a:extLst>
                <a:ext uri="{FF2B5EF4-FFF2-40B4-BE49-F238E27FC236}">
                  <a16:creationId xmlns:a16="http://schemas.microsoft.com/office/drawing/2014/main" id="{ABB304FE-B7CB-4F68-BF7B-7B48EE51F52A}"/>
                </a:ext>
              </a:extLst>
            </p:cNvPr>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1" name="Google Shape;1443;p42">
              <a:extLst>
                <a:ext uri="{FF2B5EF4-FFF2-40B4-BE49-F238E27FC236}">
                  <a16:creationId xmlns:a16="http://schemas.microsoft.com/office/drawing/2014/main" id="{851F9EBE-0E7D-420A-96E3-4E4D21AF4F88}"/>
                </a:ext>
              </a:extLst>
            </p:cNvPr>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2" name="Google Shape;1444;p42">
              <a:extLst>
                <a:ext uri="{FF2B5EF4-FFF2-40B4-BE49-F238E27FC236}">
                  <a16:creationId xmlns:a16="http://schemas.microsoft.com/office/drawing/2014/main" id="{48D8B4E6-F2B5-47D4-976B-8B1FB39D10A6}"/>
                </a:ext>
              </a:extLst>
            </p:cNvPr>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 name="Google Shape;1445;p42">
              <a:extLst>
                <a:ext uri="{FF2B5EF4-FFF2-40B4-BE49-F238E27FC236}">
                  <a16:creationId xmlns:a16="http://schemas.microsoft.com/office/drawing/2014/main" id="{008B6104-37F2-4E7B-9D22-B76D73516430}"/>
                </a:ext>
              </a:extLst>
            </p:cNvPr>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900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B6CF8-8302-4293-AEC4-BD80DD1ED16D}"/>
              </a:ext>
            </a:extLst>
          </p:cNvPr>
          <p:cNvSpPr>
            <a:spLocks noGrp="1"/>
          </p:cNvSpPr>
          <p:nvPr>
            <p:ph type="title"/>
          </p:nvPr>
        </p:nvSpPr>
        <p:spPr/>
        <p:txBody>
          <a:bodyPr/>
          <a:lstStyle/>
          <a:p>
            <a:pPr algn="ctr"/>
            <a:r>
              <a:rPr lang="mn-MN" dirty="0"/>
              <a:t>Бусдыг ялгаварлан гадуурхснаар</a:t>
            </a:r>
            <a:endParaRPr lang="en-US" dirty="0"/>
          </a:p>
        </p:txBody>
      </p:sp>
      <p:sp>
        <p:nvSpPr>
          <p:cNvPr id="3" name="Slide Number Placeholder 2">
            <a:extLst>
              <a:ext uri="{FF2B5EF4-FFF2-40B4-BE49-F238E27FC236}">
                <a16:creationId xmlns:a16="http://schemas.microsoft.com/office/drawing/2014/main" id="{712A1E9A-5175-446E-8435-E7D3792777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grpSp>
        <p:nvGrpSpPr>
          <p:cNvPr id="4" name="Google Shape;1261;p42">
            <a:extLst>
              <a:ext uri="{FF2B5EF4-FFF2-40B4-BE49-F238E27FC236}">
                <a16:creationId xmlns:a16="http://schemas.microsoft.com/office/drawing/2014/main" id="{A4CC0969-D57F-43AE-9708-59765B3FC0D7}"/>
              </a:ext>
            </a:extLst>
          </p:cNvPr>
          <p:cNvGrpSpPr/>
          <p:nvPr/>
        </p:nvGrpSpPr>
        <p:grpSpPr>
          <a:xfrm>
            <a:off x="2038171" y="2002278"/>
            <a:ext cx="6424774" cy="2689679"/>
            <a:chOff x="5086393" y="3679372"/>
            <a:chExt cx="3217712" cy="1274046"/>
          </a:xfrm>
        </p:grpSpPr>
        <p:sp>
          <p:nvSpPr>
            <p:cNvPr id="5" name="Google Shape;1262;p42">
              <a:extLst>
                <a:ext uri="{FF2B5EF4-FFF2-40B4-BE49-F238E27FC236}">
                  <a16:creationId xmlns:a16="http://schemas.microsoft.com/office/drawing/2014/main" id="{57B449E0-53CD-4E98-BFD0-6235256FB5EE}"/>
                </a:ext>
              </a:extLst>
            </p:cNvPr>
            <p:cNvSpPr/>
            <p:nvPr/>
          </p:nvSpPr>
          <p:spPr>
            <a:xfrm>
              <a:off x="6641455" y="4438335"/>
              <a:ext cx="657099" cy="515083"/>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6">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dirty="0" err="1">
                  <a:latin typeface="Calibri"/>
                  <a:ea typeface="Calibri"/>
                  <a:cs typeface="Calibri"/>
                  <a:sym typeface="Calibri"/>
                </a:rPr>
                <a:t>Идэвхгүй</a:t>
              </a:r>
              <a:r>
                <a:rPr sz="1400" b="0" i="0" u="none" dirty="0">
                  <a:latin typeface="Calibri"/>
                  <a:ea typeface="Calibri"/>
                  <a:cs typeface="Calibri"/>
                  <a:sym typeface="Calibri"/>
                </a:rPr>
                <a:t> </a:t>
              </a:r>
              <a:r>
                <a:rPr sz="1400" b="0" i="0" u="none" dirty="0" err="1">
                  <a:latin typeface="Calibri"/>
                  <a:ea typeface="Calibri"/>
                  <a:cs typeface="Calibri"/>
                  <a:sym typeface="Calibri"/>
                </a:rPr>
                <a:t>болох</a:t>
              </a:r>
              <a:endParaRPr sz="1400" b="0" i="0" u="none" dirty="0">
                <a:latin typeface="Calibri"/>
                <a:ea typeface="Calibri"/>
                <a:cs typeface="Calibri"/>
                <a:sym typeface="Calibri"/>
              </a:endParaRPr>
            </a:p>
          </p:txBody>
        </p:sp>
        <p:sp>
          <p:nvSpPr>
            <p:cNvPr id="6" name="Google Shape;1263;p42">
              <a:extLst>
                <a:ext uri="{FF2B5EF4-FFF2-40B4-BE49-F238E27FC236}">
                  <a16:creationId xmlns:a16="http://schemas.microsoft.com/office/drawing/2014/main" id="{7C7D36D6-FCC5-4000-9669-287C0D8E8DC6}"/>
                </a:ext>
              </a:extLst>
            </p:cNvPr>
            <p:cNvSpPr/>
            <p:nvPr/>
          </p:nvSpPr>
          <p:spPr>
            <a:xfrm>
              <a:off x="5086393" y="4236258"/>
              <a:ext cx="732419" cy="480350"/>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dirty="0">
                <a:solidFill>
                  <a:schemeClr val="dk1"/>
                </a:solidFill>
                <a:latin typeface="Calibri"/>
                <a:ea typeface="Calibri"/>
                <a:cs typeface="Calibri"/>
                <a:sym typeface="Calibri"/>
              </a:endParaRPr>
            </a:p>
          </p:txBody>
        </p:sp>
        <p:sp>
          <p:nvSpPr>
            <p:cNvPr id="7" name="Google Shape;1264;p42">
              <a:extLst>
                <a:ext uri="{FF2B5EF4-FFF2-40B4-BE49-F238E27FC236}">
                  <a16:creationId xmlns:a16="http://schemas.microsoft.com/office/drawing/2014/main" id="{9AFE6FD4-C08E-4B1B-9B86-5F6119FD1C0E}"/>
                </a:ext>
              </a:extLst>
            </p:cNvPr>
            <p:cNvSpPr/>
            <p:nvPr/>
          </p:nvSpPr>
          <p:spPr>
            <a:xfrm>
              <a:off x="7665625" y="3679372"/>
              <a:ext cx="638480" cy="371197"/>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dirty="0" err="1">
                  <a:solidFill>
                    <a:schemeClr val="dk1"/>
                  </a:solidFill>
                  <a:latin typeface="Calibri"/>
                  <a:ea typeface="Calibri"/>
                  <a:cs typeface="Calibri"/>
                  <a:sym typeface="Calibri"/>
                </a:rPr>
                <a:t>Сэтгэцэд</a:t>
              </a:r>
              <a:r>
                <a:rPr sz="1400" b="0" i="0" u="none" dirty="0">
                  <a:solidFill>
                    <a:schemeClr val="dk1"/>
                  </a:solidFill>
                  <a:latin typeface="Calibri"/>
                  <a:ea typeface="Calibri"/>
                  <a:cs typeface="Calibri"/>
                  <a:sym typeface="Calibri"/>
                </a:rPr>
                <a:t> </a:t>
              </a:r>
              <a:r>
                <a:rPr sz="1400" b="0" i="0" u="none" dirty="0" err="1">
                  <a:solidFill>
                    <a:schemeClr val="dk1"/>
                  </a:solidFill>
                  <a:latin typeface="Calibri"/>
                  <a:ea typeface="Calibri"/>
                  <a:cs typeface="Calibri"/>
                  <a:sym typeface="Calibri"/>
                </a:rPr>
                <a:t>нө</a:t>
              </a:r>
              <a:r>
                <a:rPr dirty="0" err="1">
                  <a:solidFill>
                    <a:schemeClr val="dk1"/>
                  </a:solidFill>
                  <a:latin typeface="Calibri"/>
                  <a:ea typeface="Calibri"/>
                  <a:cs typeface="Calibri"/>
                  <a:sym typeface="Calibri"/>
                </a:rPr>
                <a:t>лөөлөх</a:t>
              </a:r>
              <a:r>
                <a:rPr dirty="0">
                  <a:solidFill>
                    <a:schemeClr val="dk1"/>
                  </a:solidFill>
                  <a:latin typeface="Calibri"/>
                  <a:ea typeface="Calibri"/>
                  <a:cs typeface="Calibri"/>
                  <a:sym typeface="Calibri"/>
                </a:rPr>
                <a:t> </a:t>
              </a:r>
              <a:r>
                <a:rPr dirty="0" err="1">
                  <a:solidFill>
                    <a:schemeClr val="dk1"/>
                  </a:solidFill>
                  <a:latin typeface="Calibri"/>
                  <a:ea typeface="Calibri"/>
                  <a:cs typeface="Calibri"/>
                  <a:sym typeface="Calibri"/>
                </a:rPr>
                <a:t>зүйл</a:t>
              </a:r>
              <a:r>
                <a:rPr dirty="0">
                  <a:solidFill>
                    <a:schemeClr val="dk1"/>
                  </a:solidFill>
                  <a:latin typeface="Calibri"/>
                  <a:ea typeface="Calibri"/>
                  <a:cs typeface="Calibri"/>
                  <a:sym typeface="Calibri"/>
                </a:rPr>
                <a:t> </a:t>
              </a:r>
              <a:r>
                <a:rPr dirty="0" err="1">
                  <a:solidFill>
                    <a:schemeClr val="dk1"/>
                  </a:solidFill>
                  <a:latin typeface="Calibri"/>
                  <a:ea typeface="Calibri"/>
                  <a:cs typeface="Calibri"/>
                  <a:sym typeface="Calibri"/>
                </a:rPr>
                <a:t>хэрэглэх</a:t>
              </a:r>
              <a:endParaRPr sz="1400" b="0" i="0" u="none" dirty="0">
                <a:solidFill>
                  <a:schemeClr val="dk1"/>
                </a:solidFill>
                <a:latin typeface="Calibri"/>
                <a:ea typeface="Calibri"/>
                <a:cs typeface="Calibri"/>
                <a:sym typeface="Calibri"/>
              </a:endParaRPr>
            </a:p>
          </p:txBody>
        </p:sp>
      </p:grpSp>
      <p:sp>
        <p:nvSpPr>
          <p:cNvPr id="8" name="Google Shape;1424;p42">
            <a:extLst>
              <a:ext uri="{FF2B5EF4-FFF2-40B4-BE49-F238E27FC236}">
                <a16:creationId xmlns:a16="http://schemas.microsoft.com/office/drawing/2014/main" id="{8EE460CC-DEEC-4645-8B54-12FF306F84A5}"/>
              </a:ext>
            </a:extLst>
          </p:cNvPr>
          <p:cNvSpPr/>
          <p:nvPr/>
        </p:nvSpPr>
        <p:spPr>
          <a:xfrm>
            <a:off x="6678858" y="647903"/>
            <a:ext cx="1018607" cy="104920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tx1">
              <a:lumMod val="50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Амиа</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хорлох</a:t>
            </a:r>
            <a:endParaRPr sz="1400" b="0" i="0" u="none" strike="noStrike" cap="none" dirty="0">
              <a:solidFill>
                <a:schemeClr val="bg1"/>
              </a:solidFill>
              <a:latin typeface="Calibri"/>
              <a:ea typeface="Calibri"/>
              <a:cs typeface="Calibri"/>
              <a:sym typeface="Calibri"/>
            </a:endParaRPr>
          </a:p>
        </p:txBody>
      </p:sp>
      <p:sp>
        <p:nvSpPr>
          <p:cNvPr id="10" name="Google Shape;1429;p42">
            <a:extLst>
              <a:ext uri="{FF2B5EF4-FFF2-40B4-BE49-F238E27FC236}">
                <a16:creationId xmlns:a16="http://schemas.microsoft.com/office/drawing/2014/main" id="{A08D20F2-30A2-40E1-A86D-6EB02AA3BB56}"/>
              </a:ext>
            </a:extLst>
          </p:cNvPr>
          <p:cNvSpPr/>
          <p:nvPr/>
        </p:nvSpPr>
        <p:spPr>
          <a:xfrm>
            <a:off x="4031186" y="2564261"/>
            <a:ext cx="1081627" cy="1047479"/>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tx1">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Хүсэл</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тэмүүлэлгүй</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болох</a:t>
            </a:r>
            <a:endParaRPr sz="1400" b="0" i="0" u="none" strike="noStrike" cap="none" dirty="0">
              <a:solidFill>
                <a:schemeClr val="bg1"/>
              </a:solidFill>
              <a:latin typeface="Calibri"/>
              <a:ea typeface="Calibri"/>
              <a:cs typeface="Calibri"/>
              <a:sym typeface="Calibri"/>
            </a:endParaRPr>
          </a:p>
        </p:txBody>
      </p:sp>
      <p:sp>
        <p:nvSpPr>
          <p:cNvPr id="11" name="Google Shape;1433;p42">
            <a:extLst>
              <a:ext uri="{FF2B5EF4-FFF2-40B4-BE49-F238E27FC236}">
                <a16:creationId xmlns:a16="http://schemas.microsoft.com/office/drawing/2014/main" id="{19658C7B-AFC1-497D-8DCF-5D4ACE498D4B}"/>
              </a:ext>
            </a:extLst>
          </p:cNvPr>
          <p:cNvSpPr/>
          <p:nvPr/>
        </p:nvSpPr>
        <p:spPr>
          <a:xfrm>
            <a:off x="6805961" y="3348596"/>
            <a:ext cx="1312023" cy="896233"/>
          </a:xfrm>
          <a:prstGeom prst="ellipse">
            <a:avLst/>
          </a:prstGeom>
          <a:solidFill>
            <a:schemeClr val="bg1">
              <a:lumMod val="50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Амьдралаас</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залхах</a:t>
            </a:r>
            <a:endParaRPr sz="1400" b="0" i="0" u="none" strike="noStrike" cap="none" dirty="0">
              <a:solidFill>
                <a:schemeClr val="bg1"/>
              </a:solidFill>
              <a:latin typeface="Calibri"/>
              <a:ea typeface="Calibri"/>
              <a:cs typeface="Calibri"/>
              <a:sym typeface="Calibri"/>
            </a:endParaRPr>
          </a:p>
        </p:txBody>
      </p:sp>
      <p:sp>
        <p:nvSpPr>
          <p:cNvPr id="12" name="Google Shape;1435;p42">
            <a:extLst>
              <a:ext uri="{FF2B5EF4-FFF2-40B4-BE49-F238E27FC236}">
                <a16:creationId xmlns:a16="http://schemas.microsoft.com/office/drawing/2014/main" id="{29D6E6A3-A86E-4B8F-890C-D4E2FD75D698}"/>
              </a:ext>
            </a:extLst>
          </p:cNvPr>
          <p:cNvSpPr/>
          <p:nvPr/>
        </p:nvSpPr>
        <p:spPr>
          <a:xfrm>
            <a:off x="5528307" y="2053303"/>
            <a:ext cx="1154169" cy="822580"/>
          </a:xfrm>
          <a:prstGeom prst="ellipse">
            <a:avLst/>
          </a:prstGeom>
          <a:solidFill>
            <a:schemeClr val="tx2">
              <a:lumMod val="2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Гомдох</a:t>
            </a:r>
            <a:endParaRPr sz="1400" b="0" i="0" u="none" strike="noStrike" cap="none" dirty="0">
              <a:solidFill>
                <a:schemeClr val="bg1"/>
              </a:solidFill>
              <a:latin typeface="Calibri"/>
              <a:ea typeface="Calibri"/>
              <a:cs typeface="Calibri"/>
              <a:sym typeface="Calibri"/>
            </a:endParaRPr>
          </a:p>
        </p:txBody>
      </p:sp>
      <p:sp>
        <p:nvSpPr>
          <p:cNvPr id="13" name="Google Shape;1438;p42">
            <a:extLst>
              <a:ext uri="{FF2B5EF4-FFF2-40B4-BE49-F238E27FC236}">
                <a16:creationId xmlns:a16="http://schemas.microsoft.com/office/drawing/2014/main" id="{B0F6E4FF-CB96-463F-BDD7-AB9061AE1927}"/>
              </a:ext>
            </a:extLst>
          </p:cNvPr>
          <p:cNvSpPr/>
          <p:nvPr/>
        </p:nvSpPr>
        <p:spPr>
          <a:xfrm>
            <a:off x="4793369" y="614863"/>
            <a:ext cx="1312023" cy="1023988"/>
          </a:xfrm>
          <a:prstGeom prst="ellipse">
            <a:avLst/>
          </a:prstGeom>
          <a:solidFill>
            <a:schemeClr val="bg1">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mn-MN" sz="1400" b="0" i="0" u="none" strike="noStrike" cap="none" dirty="0">
                <a:solidFill>
                  <a:schemeClr val="dk1"/>
                </a:solidFill>
                <a:latin typeface="Calibri"/>
                <a:ea typeface="Calibri"/>
                <a:cs typeface="Calibri"/>
                <a:sym typeface="Calibri"/>
              </a:rPr>
              <a:t>Сэтгэл санаагаар унах</a:t>
            </a:r>
            <a:endParaRPr sz="1400" b="0" i="0" u="none" strike="noStrike" cap="none" dirty="0">
              <a:solidFill>
                <a:schemeClr val="dk1"/>
              </a:solidFill>
              <a:latin typeface="Calibri"/>
              <a:ea typeface="Calibri"/>
              <a:cs typeface="Calibri"/>
              <a:sym typeface="Calibri"/>
            </a:endParaRPr>
          </a:p>
        </p:txBody>
      </p:sp>
      <p:sp>
        <p:nvSpPr>
          <p:cNvPr id="14" name="Google Shape;1438;p42">
            <a:extLst>
              <a:ext uri="{FF2B5EF4-FFF2-40B4-BE49-F238E27FC236}">
                <a16:creationId xmlns:a16="http://schemas.microsoft.com/office/drawing/2014/main" id="{24C3F15B-DC11-4A9F-B308-2DD790EC777B}"/>
              </a:ext>
            </a:extLst>
          </p:cNvPr>
          <p:cNvSpPr/>
          <p:nvPr/>
        </p:nvSpPr>
        <p:spPr>
          <a:xfrm>
            <a:off x="3163533" y="1236564"/>
            <a:ext cx="1312023" cy="1023988"/>
          </a:xfrm>
          <a:prstGeom prst="ellipse">
            <a:avLst/>
          </a:prstGeom>
          <a:solidFill>
            <a:schemeClr val="tx1">
              <a:lumMod val="60000"/>
              <a:lumOff val="40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mn-MN" sz="1400" b="0" i="0" u="none" strike="noStrike" cap="none" dirty="0">
                <a:solidFill>
                  <a:schemeClr val="bg1"/>
                </a:solidFill>
                <a:latin typeface="Calibri"/>
                <a:ea typeface="Calibri"/>
                <a:cs typeface="Calibri"/>
                <a:sym typeface="Calibri"/>
              </a:rPr>
              <a:t>Өөртөө итгэх итгэлгүй болох</a:t>
            </a:r>
            <a:endParaRPr sz="1400" b="0" i="0" u="none" strike="noStrike" cap="none" dirty="0">
              <a:solidFill>
                <a:schemeClr val="bg1"/>
              </a:solidFill>
              <a:latin typeface="Calibri"/>
              <a:ea typeface="Calibri"/>
              <a:cs typeface="Calibri"/>
              <a:sym typeface="Calibri"/>
            </a:endParaRPr>
          </a:p>
        </p:txBody>
      </p:sp>
      <p:grpSp>
        <p:nvGrpSpPr>
          <p:cNvPr id="15" name="Google Shape;1261;p42">
            <a:extLst>
              <a:ext uri="{FF2B5EF4-FFF2-40B4-BE49-F238E27FC236}">
                <a16:creationId xmlns:a16="http://schemas.microsoft.com/office/drawing/2014/main" id="{F2E76C14-E24C-4E46-A2EF-0A413F1B4012}"/>
              </a:ext>
            </a:extLst>
          </p:cNvPr>
          <p:cNvGrpSpPr/>
          <p:nvPr/>
        </p:nvGrpSpPr>
        <p:grpSpPr>
          <a:xfrm>
            <a:off x="2058643" y="2003756"/>
            <a:ext cx="6424774" cy="2689679"/>
            <a:chOff x="5086393" y="3679372"/>
            <a:chExt cx="3217712" cy="1274046"/>
          </a:xfrm>
        </p:grpSpPr>
        <p:sp>
          <p:nvSpPr>
            <p:cNvPr id="16" name="Google Shape;1262;p42">
              <a:extLst>
                <a:ext uri="{FF2B5EF4-FFF2-40B4-BE49-F238E27FC236}">
                  <a16:creationId xmlns:a16="http://schemas.microsoft.com/office/drawing/2014/main" id="{9173A7E7-E620-41EA-A9A7-2491D188AB8B}"/>
                </a:ext>
              </a:extLst>
            </p:cNvPr>
            <p:cNvSpPr/>
            <p:nvPr/>
          </p:nvSpPr>
          <p:spPr>
            <a:xfrm>
              <a:off x="6641455" y="4438335"/>
              <a:ext cx="657099" cy="515083"/>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6">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dirty="0" err="1">
                  <a:latin typeface="Calibri"/>
                  <a:ea typeface="Calibri"/>
                  <a:cs typeface="Calibri"/>
                  <a:sym typeface="Calibri"/>
                </a:rPr>
                <a:t>Идэвхгүй</a:t>
              </a:r>
              <a:r>
                <a:rPr sz="1400" b="0" i="0" u="none" dirty="0">
                  <a:latin typeface="Calibri"/>
                  <a:ea typeface="Calibri"/>
                  <a:cs typeface="Calibri"/>
                  <a:sym typeface="Calibri"/>
                </a:rPr>
                <a:t> </a:t>
              </a:r>
              <a:r>
                <a:rPr sz="1400" b="0" i="0" u="none" dirty="0" err="1">
                  <a:latin typeface="Calibri"/>
                  <a:ea typeface="Calibri"/>
                  <a:cs typeface="Calibri"/>
                  <a:sym typeface="Calibri"/>
                </a:rPr>
                <a:t>болох</a:t>
              </a:r>
              <a:endParaRPr sz="1400" b="0" i="0" u="none" dirty="0">
                <a:latin typeface="Calibri"/>
                <a:ea typeface="Calibri"/>
                <a:cs typeface="Calibri"/>
                <a:sym typeface="Calibri"/>
              </a:endParaRPr>
            </a:p>
          </p:txBody>
        </p:sp>
        <p:sp>
          <p:nvSpPr>
            <p:cNvPr id="17" name="Google Shape;1263;p42">
              <a:extLst>
                <a:ext uri="{FF2B5EF4-FFF2-40B4-BE49-F238E27FC236}">
                  <a16:creationId xmlns:a16="http://schemas.microsoft.com/office/drawing/2014/main" id="{EF5C5720-589F-4463-8DE6-89FC82445395}"/>
                </a:ext>
              </a:extLst>
            </p:cNvPr>
            <p:cNvSpPr/>
            <p:nvPr/>
          </p:nvSpPr>
          <p:spPr>
            <a:xfrm>
              <a:off x="5086393" y="4236258"/>
              <a:ext cx="732419" cy="480350"/>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lang="mn-MN" sz="1400" b="0" i="0" u="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mn-MN" sz="1400" b="0" i="0" u="none" dirty="0">
                  <a:solidFill>
                    <a:schemeClr val="dk1"/>
                  </a:solidFill>
                  <a:latin typeface="Calibri"/>
                  <a:ea typeface="Calibri"/>
                  <a:cs typeface="Calibri"/>
                  <a:sym typeface="Calibri"/>
                </a:rPr>
                <a:t>Бусдад уур бухимдлаа гаргах</a:t>
              </a:r>
              <a:endParaRPr sz="1400" b="0" i="0" u="none" dirty="0">
                <a:solidFill>
                  <a:schemeClr val="dk1"/>
                </a:solidFill>
                <a:latin typeface="Calibri"/>
                <a:ea typeface="Calibri"/>
                <a:cs typeface="Calibri"/>
                <a:sym typeface="Calibri"/>
              </a:endParaRPr>
            </a:p>
          </p:txBody>
        </p:sp>
        <p:sp>
          <p:nvSpPr>
            <p:cNvPr id="18" name="Google Shape;1264;p42">
              <a:extLst>
                <a:ext uri="{FF2B5EF4-FFF2-40B4-BE49-F238E27FC236}">
                  <a16:creationId xmlns:a16="http://schemas.microsoft.com/office/drawing/2014/main" id="{10D79C90-73F0-4B22-BAD0-8308A67E158C}"/>
                </a:ext>
              </a:extLst>
            </p:cNvPr>
            <p:cNvSpPr/>
            <p:nvPr/>
          </p:nvSpPr>
          <p:spPr>
            <a:xfrm>
              <a:off x="7665625" y="3679372"/>
              <a:ext cx="638480" cy="371197"/>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dirty="0" err="1">
                  <a:solidFill>
                    <a:schemeClr val="dk1"/>
                  </a:solidFill>
                  <a:latin typeface="Calibri"/>
                  <a:ea typeface="Calibri"/>
                  <a:cs typeface="Calibri"/>
                  <a:sym typeface="Calibri"/>
                </a:rPr>
                <a:t>Сэтгэцэд</a:t>
              </a:r>
              <a:r>
                <a:rPr sz="1400" b="0" i="0" u="none" dirty="0">
                  <a:solidFill>
                    <a:schemeClr val="dk1"/>
                  </a:solidFill>
                  <a:latin typeface="Calibri"/>
                  <a:ea typeface="Calibri"/>
                  <a:cs typeface="Calibri"/>
                  <a:sym typeface="Calibri"/>
                </a:rPr>
                <a:t> </a:t>
              </a:r>
              <a:r>
                <a:rPr sz="1400" b="0" i="0" u="none" dirty="0" err="1">
                  <a:solidFill>
                    <a:schemeClr val="dk1"/>
                  </a:solidFill>
                  <a:latin typeface="Calibri"/>
                  <a:ea typeface="Calibri"/>
                  <a:cs typeface="Calibri"/>
                  <a:sym typeface="Calibri"/>
                </a:rPr>
                <a:t>нө</a:t>
              </a:r>
              <a:r>
                <a:rPr dirty="0" err="1">
                  <a:solidFill>
                    <a:schemeClr val="dk1"/>
                  </a:solidFill>
                  <a:latin typeface="Calibri"/>
                  <a:ea typeface="Calibri"/>
                  <a:cs typeface="Calibri"/>
                  <a:sym typeface="Calibri"/>
                </a:rPr>
                <a:t>лөөлөх</a:t>
              </a:r>
              <a:r>
                <a:rPr dirty="0">
                  <a:solidFill>
                    <a:schemeClr val="dk1"/>
                  </a:solidFill>
                  <a:latin typeface="Calibri"/>
                  <a:ea typeface="Calibri"/>
                  <a:cs typeface="Calibri"/>
                  <a:sym typeface="Calibri"/>
                </a:rPr>
                <a:t> </a:t>
              </a:r>
              <a:r>
                <a:rPr dirty="0" err="1">
                  <a:solidFill>
                    <a:schemeClr val="dk1"/>
                  </a:solidFill>
                  <a:latin typeface="Calibri"/>
                  <a:ea typeface="Calibri"/>
                  <a:cs typeface="Calibri"/>
                  <a:sym typeface="Calibri"/>
                </a:rPr>
                <a:t>зүйл</a:t>
              </a:r>
              <a:r>
                <a:rPr dirty="0">
                  <a:solidFill>
                    <a:schemeClr val="dk1"/>
                  </a:solidFill>
                  <a:latin typeface="Calibri"/>
                  <a:ea typeface="Calibri"/>
                  <a:cs typeface="Calibri"/>
                  <a:sym typeface="Calibri"/>
                </a:rPr>
                <a:t> </a:t>
              </a:r>
              <a:r>
                <a:rPr dirty="0" err="1">
                  <a:solidFill>
                    <a:schemeClr val="dk1"/>
                  </a:solidFill>
                  <a:latin typeface="Calibri"/>
                  <a:ea typeface="Calibri"/>
                  <a:cs typeface="Calibri"/>
                  <a:sym typeface="Calibri"/>
                </a:rPr>
                <a:t>хэрэглэх</a:t>
              </a:r>
              <a:endParaRPr sz="1400" b="0" i="0" u="none" dirty="0">
                <a:solidFill>
                  <a:schemeClr val="dk1"/>
                </a:solidFill>
                <a:latin typeface="Calibri"/>
                <a:ea typeface="Calibri"/>
                <a:cs typeface="Calibri"/>
                <a:sym typeface="Calibri"/>
              </a:endParaRPr>
            </a:p>
          </p:txBody>
        </p:sp>
      </p:grpSp>
      <p:sp>
        <p:nvSpPr>
          <p:cNvPr id="19" name="Google Shape;1424;p42">
            <a:extLst>
              <a:ext uri="{FF2B5EF4-FFF2-40B4-BE49-F238E27FC236}">
                <a16:creationId xmlns:a16="http://schemas.microsoft.com/office/drawing/2014/main" id="{FB78B78F-135D-4886-B9FD-08E171F3A09C}"/>
              </a:ext>
            </a:extLst>
          </p:cNvPr>
          <p:cNvSpPr/>
          <p:nvPr/>
        </p:nvSpPr>
        <p:spPr>
          <a:xfrm>
            <a:off x="6699330" y="649381"/>
            <a:ext cx="1018607" cy="104920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tx1">
              <a:lumMod val="50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Амиа</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хорлох</a:t>
            </a:r>
            <a:endParaRPr sz="1400" b="0" i="0" u="none" strike="noStrike" cap="none" dirty="0">
              <a:solidFill>
                <a:schemeClr val="bg1"/>
              </a:solidFill>
              <a:latin typeface="Calibri"/>
              <a:ea typeface="Calibri"/>
              <a:cs typeface="Calibri"/>
              <a:sym typeface="Calibri"/>
            </a:endParaRPr>
          </a:p>
        </p:txBody>
      </p:sp>
      <p:sp>
        <p:nvSpPr>
          <p:cNvPr id="20" name="Google Shape;1429;p42">
            <a:extLst>
              <a:ext uri="{FF2B5EF4-FFF2-40B4-BE49-F238E27FC236}">
                <a16:creationId xmlns:a16="http://schemas.microsoft.com/office/drawing/2014/main" id="{89841E50-88AB-4AAE-8919-824D9685413E}"/>
              </a:ext>
            </a:extLst>
          </p:cNvPr>
          <p:cNvSpPr/>
          <p:nvPr/>
        </p:nvSpPr>
        <p:spPr>
          <a:xfrm>
            <a:off x="4051658" y="2565739"/>
            <a:ext cx="1081627" cy="1047479"/>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tx1">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Хүсэл</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тэмүүлэлгүй</a:t>
            </a:r>
            <a:r>
              <a:rPr sz="1400" b="0" i="0" u="none" strike="noStrike" cap="none" dirty="0">
                <a:solidFill>
                  <a:schemeClr val="bg1"/>
                </a:solidFill>
                <a:latin typeface="Calibri"/>
                <a:ea typeface="Calibri"/>
                <a:cs typeface="Calibri"/>
                <a:sym typeface="Calibri"/>
              </a:rPr>
              <a:t> </a:t>
            </a:r>
            <a:r>
              <a:rPr sz="1400" b="0" i="0" u="none" strike="noStrike" cap="none" dirty="0" err="1">
                <a:solidFill>
                  <a:schemeClr val="bg1"/>
                </a:solidFill>
                <a:latin typeface="Calibri"/>
                <a:ea typeface="Calibri"/>
                <a:cs typeface="Calibri"/>
                <a:sym typeface="Calibri"/>
              </a:rPr>
              <a:t>болох</a:t>
            </a:r>
            <a:endParaRPr sz="1400" b="0" i="0" u="none" strike="noStrike" cap="none" dirty="0">
              <a:solidFill>
                <a:schemeClr val="bg1"/>
              </a:solidFill>
              <a:latin typeface="Calibri"/>
              <a:ea typeface="Calibri"/>
              <a:cs typeface="Calibri"/>
              <a:sym typeface="Calibri"/>
            </a:endParaRPr>
          </a:p>
        </p:txBody>
      </p:sp>
      <p:sp>
        <p:nvSpPr>
          <p:cNvPr id="21" name="Google Shape;1435;p42">
            <a:extLst>
              <a:ext uri="{FF2B5EF4-FFF2-40B4-BE49-F238E27FC236}">
                <a16:creationId xmlns:a16="http://schemas.microsoft.com/office/drawing/2014/main" id="{56E40B13-BFD3-4098-8323-F0462C8E6E1A}"/>
              </a:ext>
            </a:extLst>
          </p:cNvPr>
          <p:cNvSpPr/>
          <p:nvPr/>
        </p:nvSpPr>
        <p:spPr>
          <a:xfrm>
            <a:off x="5548779" y="2054781"/>
            <a:ext cx="1154169" cy="822580"/>
          </a:xfrm>
          <a:prstGeom prst="ellipse">
            <a:avLst/>
          </a:prstGeom>
          <a:solidFill>
            <a:schemeClr val="tx2">
              <a:lumMod val="2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sz="1400" b="0" i="0" u="none" strike="noStrike" cap="none" dirty="0" err="1">
                <a:solidFill>
                  <a:schemeClr val="bg1"/>
                </a:solidFill>
                <a:latin typeface="Calibri"/>
                <a:ea typeface="Calibri"/>
                <a:cs typeface="Calibri"/>
                <a:sym typeface="Calibri"/>
              </a:rPr>
              <a:t>Гомдох</a:t>
            </a:r>
            <a:endParaRPr sz="1400" b="0" i="0" u="none" strike="noStrike" cap="none" dirty="0">
              <a:solidFill>
                <a:schemeClr val="bg1"/>
              </a:solidFill>
              <a:latin typeface="Calibri"/>
              <a:ea typeface="Calibri"/>
              <a:cs typeface="Calibri"/>
              <a:sym typeface="Calibri"/>
            </a:endParaRPr>
          </a:p>
        </p:txBody>
      </p:sp>
      <p:sp>
        <p:nvSpPr>
          <p:cNvPr id="22" name="Google Shape;1438;p42">
            <a:extLst>
              <a:ext uri="{FF2B5EF4-FFF2-40B4-BE49-F238E27FC236}">
                <a16:creationId xmlns:a16="http://schemas.microsoft.com/office/drawing/2014/main" id="{EF6D09BC-EE84-4D3A-882E-9A0D78C1D4A1}"/>
              </a:ext>
            </a:extLst>
          </p:cNvPr>
          <p:cNvSpPr/>
          <p:nvPr/>
        </p:nvSpPr>
        <p:spPr>
          <a:xfrm>
            <a:off x="4813841" y="616341"/>
            <a:ext cx="1312023" cy="1023988"/>
          </a:xfrm>
          <a:prstGeom prst="ellipse">
            <a:avLst/>
          </a:prstGeom>
          <a:solidFill>
            <a:schemeClr val="bg1">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mn-MN" sz="1400" b="0" i="0" u="none" strike="noStrike" cap="none" dirty="0">
                <a:solidFill>
                  <a:schemeClr val="dk1"/>
                </a:solidFill>
                <a:latin typeface="Calibri"/>
                <a:ea typeface="Calibri"/>
                <a:cs typeface="Calibri"/>
                <a:sym typeface="Calibri"/>
              </a:rPr>
              <a:t>Сэтгэл санаагаар унах</a:t>
            </a:r>
            <a:endParaRPr sz="1400" b="0" i="0" u="none" strike="noStrike" cap="none" dirty="0">
              <a:solidFill>
                <a:schemeClr val="dk1"/>
              </a:solidFill>
              <a:latin typeface="Calibri"/>
              <a:ea typeface="Calibri"/>
              <a:cs typeface="Calibri"/>
              <a:sym typeface="Calibri"/>
            </a:endParaRPr>
          </a:p>
        </p:txBody>
      </p:sp>
      <p:sp>
        <p:nvSpPr>
          <p:cNvPr id="23" name="Google Shape;1438;p42">
            <a:extLst>
              <a:ext uri="{FF2B5EF4-FFF2-40B4-BE49-F238E27FC236}">
                <a16:creationId xmlns:a16="http://schemas.microsoft.com/office/drawing/2014/main" id="{904FB9F3-284D-4B62-A14A-B0C3DF07F63C}"/>
              </a:ext>
            </a:extLst>
          </p:cNvPr>
          <p:cNvSpPr/>
          <p:nvPr/>
        </p:nvSpPr>
        <p:spPr>
          <a:xfrm>
            <a:off x="3184005" y="1238042"/>
            <a:ext cx="1312023" cy="1023988"/>
          </a:xfrm>
          <a:prstGeom prst="ellipse">
            <a:avLst/>
          </a:prstGeom>
          <a:solidFill>
            <a:schemeClr val="tx1">
              <a:lumMod val="60000"/>
              <a:lumOff val="40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mn-MN" sz="1400" b="0" i="0" u="none" strike="noStrike" cap="none" dirty="0">
                <a:solidFill>
                  <a:schemeClr val="bg1"/>
                </a:solidFill>
                <a:latin typeface="Calibri"/>
                <a:ea typeface="Calibri"/>
                <a:cs typeface="Calibri"/>
                <a:sym typeface="Calibri"/>
              </a:rPr>
              <a:t>Өөртөө итгэх итгэлгүй болох</a:t>
            </a:r>
            <a:endParaRPr sz="1400" b="0" i="0" u="none" strike="noStrike" cap="none"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3059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childTnLst>
                                    <p:animRot by="120000">
                                      <p:cBhvr>
                                        <p:cTn id="38" dur="100" fill="hold">
                                          <p:stCondLst>
                                            <p:cond delay="0"/>
                                          </p:stCondLst>
                                        </p:cTn>
                                        <p:tgtEl>
                                          <p:spTgt spid="22"/>
                                        </p:tgtEl>
                                        <p:attrNameLst>
                                          <p:attrName>r</p:attrName>
                                        </p:attrNameLst>
                                      </p:cBhvr>
                                    </p:animRot>
                                    <p:animRot by="-240000">
                                      <p:cBhvr>
                                        <p:cTn id="39" dur="200" fill="hold">
                                          <p:stCondLst>
                                            <p:cond delay="200"/>
                                          </p:stCondLst>
                                        </p:cTn>
                                        <p:tgtEl>
                                          <p:spTgt spid="22"/>
                                        </p:tgtEl>
                                        <p:attrNameLst>
                                          <p:attrName>r</p:attrName>
                                        </p:attrNameLst>
                                      </p:cBhvr>
                                    </p:animRot>
                                    <p:animRot by="240000">
                                      <p:cBhvr>
                                        <p:cTn id="40" dur="200" fill="hold">
                                          <p:stCondLst>
                                            <p:cond delay="400"/>
                                          </p:stCondLst>
                                        </p:cTn>
                                        <p:tgtEl>
                                          <p:spTgt spid="22"/>
                                        </p:tgtEl>
                                        <p:attrNameLst>
                                          <p:attrName>r</p:attrName>
                                        </p:attrNameLst>
                                      </p:cBhvr>
                                    </p:animRot>
                                    <p:animRot by="-240000">
                                      <p:cBhvr>
                                        <p:cTn id="41" dur="200" fill="hold">
                                          <p:stCondLst>
                                            <p:cond delay="600"/>
                                          </p:stCondLst>
                                        </p:cTn>
                                        <p:tgtEl>
                                          <p:spTgt spid="22"/>
                                        </p:tgtEl>
                                        <p:attrNameLst>
                                          <p:attrName>r</p:attrName>
                                        </p:attrNameLst>
                                      </p:cBhvr>
                                    </p:animRot>
                                    <p:animRot by="120000">
                                      <p:cBhvr>
                                        <p:cTn id="42" dur="200" fill="hold">
                                          <p:stCondLst>
                                            <p:cond delay="800"/>
                                          </p:stCondLst>
                                        </p:cTn>
                                        <p:tgtEl>
                                          <p:spTgt spid="22"/>
                                        </p:tgtEl>
                                        <p:attrNameLst>
                                          <p:attrName>r</p:attrName>
                                        </p:attrNameLst>
                                      </p:cBhvr>
                                    </p:animRot>
                                  </p:childTnLst>
                                </p:cTn>
                              </p:par>
                              <p:par>
                                <p:cTn id="43" presetID="32" presetClass="emph" presetSubtype="0" fill="hold" grpId="0" nodeType="withEffect">
                                  <p:stCondLst>
                                    <p:cond delay="0"/>
                                  </p:stCondLst>
                                  <p:childTnLst>
                                    <p:animRot by="120000">
                                      <p:cBhvr>
                                        <p:cTn id="44" dur="100" fill="hold">
                                          <p:stCondLst>
                                            <p:cond delay="0"/>
                                          </p:stCondLst>
                                        </p:cTn>
                                        <p:tgtEl>
                                          <p:spTgt spid="21"/>
                                        </p:tgtEl>
                                        <p:attrNameLst>
                                          <p:attrName>r</p:attrName>
                                        </p:attrNameLst>
                                      </p:cBhvr>
                                    </p:animRot>
                                    <p:animRot by="-240000">
                                      <p:cBhvr>
                                        <p:cTn id="45" dur="200" fill="hold">
                                          <p:stCondLst>
                                            <p:cond delay="200"/>
                                          </p:stCondLst>
                                        </p:cTn>
                                        <p:tgtEl>
                                          <p:spTgt spid="21"/>
                                        </p:tgtEl>
                                        <p:attrNameLst>
                                          <p:attrName>r</p:attrName>
                                        </p:attrNameLst>
                                      </p:cBhvr>
                                    </p:animRot>
                                    <p:animRot by="240000">
                                      <p:cBhvr>
                                        <p:cTn id="46" dur="200" fill="hold">
                                          <p:stCondLst>
                                            <p:cond delay="400"/>
                                          </p:stCondLst>
                                        </p:cTn>
                                        <p:tgtEl>
                                          <p:spTgt spid="21"/>
                                        </p:tgtEl>
                                        <p:attrNameLst>
                                          <p:attrName>r</p:attrName>
                                        </p:attrNameLst>
                                      </p:cBhvr>
                                    </p:animRot>
                                    <p:animRot by="-240000">
                                      <p:cBhvr>
                                        <p:cTn id="47" dur="200" fill="hold">
                                          <p:stCondLst>
                                            <p:cond delay="600"/>
                                          </p:stCondLst>
                                        </p:cTn>
                                        <p:tgtEl>
                                          <p:spTgt spid="21"/>
                                        </p:tgtEl>
                                        <p:attrNameLst>
                                          <p:attrName>r</p:attrName>
                                        </p:attrNameLst>
                                      </p:cBhvr>
                                    </p:animRot>
                                    <p:animRot by="120000">
                                      <p:cBhvr>
                                        <p:cTn id="48" dur="200" fill="hold">
                                          <p:stCondLst>
                                            <p:cond delay="800"/>
                                          </p:stCondLst>
                                        </p:cTn>
                                        <p:tgtEl>
                                          <p:spTgt spid="21"/>
                                        </p:tgtEl>
                                        <p:attrNameLst>
                                          <p:attrName>r</p:attrName>
                                        </p:attrNameLst>
                                      </p:cBhvr>
                                    </p:animRot>
                                  </p:childTnLst>
                                </p:cTn>
                              </p:par>
                              <p:par>
                                <p:cTn id="49" presetID="32" presetClass="emph" presetSubtype="0" fill="hold" grpId="0" nodeType="withEffect">
                                  <p:stCondLst>
                                    <p:cond delay="0"/>
                                  </p:stCondLst>
                                  <p:childTnLst>
                                    <p:animRot by="120000">
                                      <p:cBhvr>
                                        <p:cTn id="50" dur="100" fill="hold">
                                          <p:stCondLst>
                                            <p:cond delay="0"/>
                                          </p:stCondLst>
                                        </p:cTn>
                                        <p:tgtEl>
                                          <p:spTgt spid="19"/>
                                        </p:tgtEl>
                                        <p:attrNameLst>
                                          <p:attrName>r</p:attrName>
                                        </p:attrNameLst>
                                      </p:cBhvr>
                                    </p:animRot>
                                    <p:animRot by="-240000">
                                      <p:cBhvr>
                                        <p:cTn id="51" dur="200" fill="hold">
                                          <p:stCondLst>
                                            <p:cond delay="200"/>
                                          </p:stCondLst>
                                        </p:cTn>
                                        <p:tgtEl>
                                          <p:spTgt spid="19"/>
                                        </p:tgtEl>
                                        <p:attrNameLst>
                                          <p:attrName>r</p:attrName>
                                        </p:attrNameLst>
                                      </p:cBhvr>
                                    </p:animRot>
                                    <p:animRot by="240000">
                                      <p:cBhvr>
                                        <p:cTn id="52" dur="200" fill="hold">
                                          <p:stCondLst>
                                            <p:cond delay="400"/>
                                          </p:stCondLst>
                                        </p:cTn>
                                        <p:tgtEl>
                                          <p:spTgt spid="19"/>
                                        </p:tgtEl>
                                        <p:attrNameLst>
                                          <p:attrName>r</p:attrName>
                                        </p:attrNameLst>
                                      </p:cBhvr>
                                    </p:animRot>
                                    <p:animRot by="-240000">
                                      <p:cBhvr>
                                        <p:cTn id="53" dur="200" fill="hold">
                                          <p:stCondLst>
                                            <p:cond delay="600"/>
                                          </p:stCondLst>
                                        </p:cTn>
                                        <p:tgtEl>
                                          <p:spTgt spid="19"/>
                                        </p:tgtEl>
                                        <p:attrNameLst>
                                          <p:attrName>r</p:attrName>
                                        </p:attrNameLst>
                                      </p:cBhvr>
                                    </p:animRot>
                                    <p:animRot by="120000">
                                      <p:cBhvr>
                                        <p:cTn id="54" dur="200" fill="hold">
                                          <p:stCondLst>
                                            <p:cond delay="800"/>
                                          </p:stCondLst>
                                        </p:cTn>
                                        <p:tgtEl>
                                          <p:spTgt spid="19"/>
                                        </p:tgtEl>
                                        <p:attrNameLst>
                                          <p:attrName>r</p:attrName>
                                        </p:attrNameLst>
                                      </p:cBhvr>
                                    </p:animRot>
                                  </p:childTnLst>
                                </p:cTn>
                              </p:par>
                              <p:par>
                                <p:cTn id="55" presetID="32" presetClass="emph" presetSubtype="0" fill="hold" nodeType="withEffect">
                                  <p:stCondLst>
                                    <p:cond delay="0"/>
                                  </p:stCondLst>
                                  <p:childTnLst>
                                    <p:animRot by="120000">
                                      <p:cBhvr>
                                        <p:cTn id="56" dur="100" fill="hold">
                                          <p:stCondLst>
                                            <p:cond delay="0"/>
                                          </p:stCondLst>
                                        </p:cTn>
                                        <p:tgtEl>
                                          <p:spTgt spid="15"/>
                                        </p:tgtEl>
                                        <p:attrNameLst>
                                          <p:attrName>r</p:attrName>
                                        </p:attrNameLst>
                                      </p:cBhvr>
                                    </p:animRot>
                                    <p:animRot by="-240000">
                                      <p:cBhvr>
                                        <p:cTn id="57" dur="200" fill="hold">
                                          <p:stCondLst>
                                            <p:cond delay="200"/>
                                          </p:stCondLst>
                                        </p:cTn>
                                        <p:tgtEl>
                                          <p:spTgt spid="15"/>
                                        </p:tgtEl>
                                        <p:attrNameLst>
                                          <p:attrName>r</p:attrName>
                                        </p:attrNameLst>
                                      </p:cBhvr>
                                    </p:animRot>
                                    <p:animRot by="240000">
                                      <p:cBhvr>
                                        <p:cTn id="58" dur="200" fill="hold">
                                          <p:stCondLst>
                                            <p:cond delay="400"/>
                                          </p:stCondLst>
                                        </p:cTn>
                                        <p:tgtEl>
                                          <p:spTgt spid="15"/>
                                        </p:tgtEl>
                                        <p:attrNameLst>
                                          <p:attrName>r</p:attrName>
                                        </p:attrNameLst>
                                      </p:cBhvr>
                                    </p:animRot>
                                    <p:animRot by="-240000">
                                      <p:cBhvr>
                                        <p:cTn id="59" dur="200" fill="hold">
                                          <p:stCondLst>
                                            <p:cond delay="600"/>
                                          </p:stCondLst>
                                        </p:cTn>
                                        <p:tgtEl>
                                          <p:spTgt spid="15"/>
                                        </p:tgtEl>
                                        <p:attrNameLst>
                                          <p:attrName>r</p:attrName>
                                        </p:attrNameLst>
                                      </p:cBhvr>
                                    </p:animRot>
                                    <p:animRot by="120000">
                                      <p:cBhvr>
                                        <p:cTn id="60" dur="200" fill="hold">
                                          <p:stCondLst>
                                            <p:cond delay="800"/>
                                          </p:stCondLst>
                                        </p:cTn>
                                        <p:tgtEl>
                                          <p:spTgt spid="15"/>
                                        </p:tgtEl>
                                        <p:attrNameLst>
                                          <p:attrName>r</p:attrName>
                                        </p:attrNameLst>
                                      </p:cBhvr>
                                    </p:animRot>
                                  </p:childTnLst>
                                </p:cTn>
                              </p:par>
                              <p:par>
                                <p:cTn id="61" presetID="32" presetClass="emph" presetSubtype="0" fill="hold" grpId="0" nodeType="withEffect">
                                  <p:stCondLst>
                                    <p:cond delay="0"/>
                                  </p:stCondLst>
                                  <p:childTnLst>
                                    <p:animRot by="120000">
                                      <p:cBhvr>
                                        <p:cTn id="62" dur="100" fill="hold">
                                          <p:stCondLst>
                                            <p:cond delay="0"/>
                                          </p:stCondLst>
                                        </p:cTn>
                                        <p:tgtEl>
                                          <p:spTgt spid="23"/>
                                        </p:tgtEl>
                                        <p:attrNameLst>
                                          <p:attrName>r</p:attrName>
                                        </p:attrNameLst>
                                      </p:cBhvr>
                                    </p:animRot>
                                    <p:animRot by="-240000">
                                      <p:cBhvr>
                                        <p:cTn id="63" dur="200" fill="hold">
                                          <p:stCondLst>
                                            <p:cond delay="200"/>
                                          </p:stCondLst>
                                        </p:cTn>
                                        <p:tgtEl>
                                          <p:spTgt spid="23"/>
                                        </p:tgtEl>
                                        <p:attrNameLst>
                                          <p:attrName>r</p:attrName>
                                        </p:attrNameLst>
                                      </p:cBhvr>
                                    </p:animRot>
                                    <p:animRot by="240000">
                                      <p:cBhvr>
                                        <p:cTn id="64" dur="200" fill="hold">
                                          <p:stCondLst>
                                            <p:cond delay="400"/>
                                          </p:stCondLst>
                                        </p:cTn>
                                        <p:tgtEl>
                                          <p:spTgt spid="23"/>
                                        </p:tgtEl>
                                        <p:attrNameLst>
                                          <p:attrName>r</p:attrName>
                                        </p:attrNameLst>
                                      </p:cBhvr>
                                    </p:animRot>
                                    <p:animRot by="-240000">
                                      <p:cBhvr>
                                        <p:cTn id="65" dur="200" fill="hold">
                                          <p:stCondLst>
                                            <p:cond delay="600"/>
                                          </p:stCondLst>
                                        </p:cTn>
                                        <p:tgtEl>
                                          <p:spTgt spid="23"/>
                                        </p:tgtEl>
                                        <p:attrNameLst>
                                          <p:attrName>r</p:attrName>
                                        </p:attrNameLst>
                                      </p:cBhvr>
                                    </p:animRot>
                                    <p:animRot by="120000">
                                      <p:cBhvr>
                                        <p:cTn id="66" dur="200" fill="hold">
                                          <p:stCondLst>
                                            <p:cond delay="800"/>
                                          </p:stCondLst>
                                        </p:cTn>
                                        <p:tgtEl>
                                          <p:spTgt spid="23"/>
                                        </p:tgtEl>
                                        <p:attrNameLst>
                                          <p:attrName>r</p:attrName>
                                        </p:attrNameLst>
                                      </p:cBhvr>
                                    </p:animRot>
                                  </p:childTnLst>
                                </p:cTn>
                              </p:par>
                              <p:par>
                                <p:cTn id="67" presetID="32" presetClass="emph" presetSubtype="0" fill="hold" grpId="0" nodeType="withEffect">
                                  <p:stCondLst>
                                    <p:cond delay="0"/>
                                  </p:stCondLst>
                                  <p:childTnLst>
                                    <p:animRot by="120000">
                                      <p:cBhvr>
                                        <p:cTn id="68" dur="100" fill="hold">
                                          <p:stCondLst>
                                            <p:cond delay="0"/>
                                          </p:stCondLst>
                                        </p:cTn>
                                        <p:tgtEl>
                                          <p:spTgt spid="20"/>
                                        </p:tgtEl>
                                        <p:attrNameLst>
                                          <p:attrName>r</p:attrName>
                                        </p:attrNameLst>
                                      </p:cBhvr>
                                    </p:animRot>
                                    <p:animRot by="-240000">
                                      <p:cBhvr>
                                        <p:cTn id="69" dur="200" fill="hold">
                                          <p:stCondLst>
                                            <p:cond delay="200"/>
                                          </p:stCondLst>
                                        </p:cTn>
                                        <p:tgtEl>
                                          <p:spTgt spid="20"/>
                                        </p:tgtEl>
                                        <p:attrNameLst>
                                          <p:attrName>r</p:attrName>
                                        </p:attrNameLst>
                                      </p:cBhvr>
                                    </p:animRot>
                                    <p:animRot by="240000">
                                      <p:cBhvr>
                                        <p:cTn id="70" dur="200" fill="hold">
                                          <p:stCondLst>
                                            <p:cond delay="400"/>
                                          </p:stCondLst>
                                        </p:cTn>
                                        <p:tgtEl>
                                          <p:spTgt spid="20"/>
                                        </p:tgtEl>
                                        <p:attrNameLst>
                                          <p:attrName>r</p:attrName>
                                        </p:attrNameLst>
                                      </p:cBhvr>
                                    </p:animRot>
                                    <p:animRot by="-240000">
                                      <p:cBhvr>
                                        <p:cTn id="71" dur="200" fill="hold">
                                          <p:stCondLst>
                                            <p:cond delay="600"/>
                                          </p:stCondLst>
                                        </p:cTn>
                                        <p:tgtEl>
                                          <p:spTgt spid="20"/>
                                        </p:tgtEl>
                                        <p:attrNameLst>
                                          <p:attrName>r</p:attrName>
                                        </p:attrNameLst>
                                      </p:cBhvr>
                                    </p:animRot>
                                    <p:animRot by="120000">
                                      <p:cBhvr>
                                        <p:cTn id="72" dur="200" fill="hold">
                                          <p:stCondLst>
                                            <p:cond delay="800"/>
                                          </p:stCondLst>
                                        </p:cTn>
                                        <p:tgtEl>
                                          <p:spTgt spid="20"/>
                                        </p:tgtEl>
                                        <p:attrNameLst>
                                          <p:attrName>r</p:attrName>
                                        </p:attrNameLst>
                                      </p:cBhvr>
                                    </p:animRot>
                                  </p:childTnLst>
                                </p:cTn>
                              </p:par>
                              <p:par>
                                <p:cTn id="73" presetID="32" presetClass="emph" presetSubtype="0" fill="hold" grpId="0" nodeType="withEffect">
                                  <p:stCondLst>
                                    <p:cond delay="0"/>
                                  </p:stCondLst>
                                  <p:childTnLst>
                                    <p:animRot by="120000">
                                      <p:cBhvr>
                                        <p:cTn id="74" dur="100" fill="hold">
                                          <p:stCondLst>
                                            <p:cond delay="0"/>
                                          </p:stCondLst>
                                        </p:cTn>
                                        <p:tgtEl>
                                          <p:spTgt spid="11"/>
                                        </p:tgtEl>
                                        <p:attrNameLst>
                                          <p:attrName>r</p:attrName>
                                        </p:attrNameLst>
                                      </p:cBhvr>
                                    </p:animRot>
                                    <p:animRot by="-240000">
                                      <p:cBhvr>
                                        <p:cTn id="75" dur="200" fill="hold">
                                          <p:stCondLst>
                                            <p:cond delay="200"/>
                                          </p:stCondLst>
                                        </p:cTn>
                                        <p:tgtEl>
                                          <p:spTgt spid="11"/>
                                        </p:tgtEl>
                                        <p:attrNameLst>
                                          <p:attrName>r</p:attrName>
                                        </p:attrNameLst>
                                      </p:cBhvr>
                                    </p:animRot>
                                    <p:animRot by="240000">
                                      <p:cBhvr>
                                        <p:cTn id="76" dur="200" fill="hold">
                                          <p:stCondLst>
                                            <p:cond delay="400"/>
                                          </p:stCondLst>
                                        </p:cTn>
                                        <p:tgtEl>
                                          <p:spTgt spid="11"/>
                                        </p:tgtEl>
                                        <p:attrNameLst>
                                          <p:attrName>r</p:attrName>
                                        </p:attrNameLst>
                                      </p:cBhvr>
                                    </p:animRot>
                                    <p:animRot by="-240000">
                                      <p:cBhvr>
                                        <p:cTn id="77" dur="200" fill="hold">
                                          <p:stCondLst>
                                            <p:cond delay="600"/>
                                          </p:stCondLst>
                                        </p:cTn>
                                        <p:tgtEl>
                                          <p:spTgt spid="11"/>
                                        </p:tgtEl>
                                        <p:attrNameLst>
                                          <p:attrName>r</p:attrName>
                                        </p:attrNameLst>
                                      </p:cBhvr>
                                    </p:animRot>
                                    <p:animRot by="120000">
                                      <p:cBhvr>
                                        <p:cTn id="7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9"/>
          <p:cNvSpPr txBox="1">
            <a:spLocks noGrp="1"/>
          </p:cNvSpPr>
          <p:nvPr>
            <p:ph type="body" idx="1"/>
          </p:nvPr>
        </p:nvSpPr>
        <p:spPr>
          <a:xfrm>
            <a:off x="1242275" y="1704600"/>
            <a:ext cx="6659700" cy="819900"/>
          </a:xfrm>
          <a:prstGeom prst="rect">
            <a:avLst/>
          </a:prstGeom>
        </p:spPr>
        <p:txBody>
          <a:bodyPr spcFirstLastPara="1" wrap="square" lIns="91425" tIns="91425" rIns="91425" bIns="91425" anchor="t" anchorCtr="0">
            <a:noAutofit/>
          </a:bodyPr>
          <a:lstStyle/>
          <a:p>
            <a:pPr marL="0" lvl="0" indent="0" algn="ctr" rtl="0">
              <a:spcBef>
                <a:spcPts val="600"/>
              </a:spcBef>
              <a:spcAft>
                <a:spcPts val="1000"/>
              </a:spcAft>
              <a:buNone/>
            </a:pPr>
            <a:r>
              <a:rPr lang="mn-MN" b="1" i="0" dirty="0">
                <a:solidFill>
                  <a:schemeClr val="tx2">
                    <a:lumMod val="10000"/>
                  </a:schemeClr>
                </a:solidFill>
              </a:rPr>
              <a:t>Мэдрэмжтэй байх нь мэдлэгтэй байхаас чухал</a:t>
            </a:r>
          </a:p>
          <a:p>
            <a:pPr marL="0" lvl="0" indent="0" algn="ctr" rtl="0">
              <a:spcBef>
                <a:spcPts val="600"/>
              </a:spcBef>
              <a:spcAft>
                <a:spcPts val="1000"/>
              </a:spcAft>
              <a:buNone/>
            </a:pPr>
            <a:r>
              <a:rPr lang="en-US" i="0" dirty="0">
                <a:solidFill>
                  <a:srgbClr val="4D5156"/>
                </a:solidFill>
                <a:latin typeface="arial" panose="020B0604020202020204" pitchFamily="34" charset="0"/>
              </a:rPr>
              <a:t>Albert Einstein</a:t>
            </a:r>
            <a:endParaRPr b="1" dirty="0">
              <a:solidFill>
                <a:schemeClr val="tx2">
                  <a:lumMod val="10000"/>
                </a:schemeClr>
              </a:solidFill>
            </a:endParaRPr>
          </a:p>
        </p:txBody>
      </p:sp>
      <p:sp>
        <p:nvSpPr>
          <p:cNvPr id="418" name="Google Shape;418;p19"/>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026" name="Picture 2" descr="Albert Einshtein — Դավիթ Գրիգորյանի բլոգ">
            <a:extLst>
              <a:ext uri="{FF2B5EF4-FFF2-40B4-BE49-F238E27FC236}">
                <a16:creationId xmlns:a16="http://schemas.microsoft.com/office/drawing/2014/main" id="{46D3D55E-A917-4373-8EB3-B40C2B14C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83" y="2619001"/>
            <a:ext cx="1743085" cy="184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1976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0F1F-FF49-46DC-94BF-2141DEA04647}"/>
              </a:ext>
            </a:extLst>
          </p:cNvPr>
          <p:cNvSpPr>
            <a:spLocks noGrp="1"/>
          </p:cNvSpPr>
          <p:nvPr>
            <p:ph type="title"/>
          </p:nvPr>
        </p:nvSpPr>
        <p:spPr/>
        <p:txBody>
          <a:bodyPr/>
          <a:lstStyle/>
          <a:p>
            <a:pPr algn="ctr"/>
            <a:r>
              <a:rPr lang="mn-MN" sz="2400" dirty="0"/>
              <a:t>Бид бусдыг ойлгосноор</a:t>
            </a:r>
            <a:endParaRPr lang="en-US" sz="2400" dirty="0"/>
          </a:p>
        </p:txBody>
      </p:sp>
      <p:sp>
        <p:nvSpPr>
          <p:cNvPr id="3" name="Slide Number Placeholder 2">
            <a:extLst>
              <a:ext uri="{FF2B5EF4-FFF2-40B4-BE49-F238E27FC236}">
                <a16:creationId xmlns:a16="http://schemas.microsoft.com/office/drawing/2014/main" id="{AF7B5604-4396-411D-A285-F26F2F81C0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9218" name="Picture 2" descr="Cartoon success businessman. Cartoon businessman success riding missille  isolated waving his hand. | CanStock">
            <a:extLst>
              <a:ext uri="{FF2B5EF4-FFF2-40B4-BE49-F238E27FC236}">
                <a16:creationId xmlns:a16="http://schemas.microsoft.com/office/drawing/2014/main" id="{0F7B15E2-37ED-4CBD-A2E7-B45F2A6AD1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864" b="90000" l="2222" r="90000">
                        <a14:foregroundMark x1="52222" y1="3864" x2="56222" y2="12045"/>
                        <a14:foregroundMark x1="10000" y1="48864" x2="11778" y2="53409"/>
                        <a14:foregroundMark x1="4222" y1="50000" x2="5556" y2="53636"/>
                        <a14:foregroundMark x1="3111" y1="48182" x2="3111" y2="48182"/>
                        <a14:foregroundMark x1="3111" y1="48182" x2="3111" y2="48182"/>
                        <a14:foregroundMark x1="2222" y1="50682" x2="2222" y2="50682"/>
                        <a14:foregroundMark x1="2222" y1="50682" x2="2222" y2="50682"/>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815514"/>
            <a:ext cx="1751423" cy="1712502"/>
          </a:xfrm>
          <a:prstGeom prst="rect">
            <a:avLst/>
          </a:prstGeom>
          <a:noFill/>
          <a:extLst>
            <a:ext uri="{909E8E84-426E-40DD-AFC4-6F175D3DCCD1}">
              <a14:hiddenFill xmlns:a14="http://schemas.microsoft.com/office/drawing/2010/main">
                <a:solidFill>
                  <a:srgbClr val="FFFFFF"/>
                </a:solidFill>
              </a14:hiddenFill>
            </a:ext>
          </a:extLst>
        </p:spPr>
      </p:pic>
      <p:sp>
        <p:nvSpPr>
          <p:cNvPr id="18" name="任意多边形 9">
            <a:extLst>
              <a:ext uri="{FF2B5EF4-FFF2-40B4-BE49-F238E27FC236}">
                <a16:creationId xmlns:a16="http://schemas.microsoft.com/office/drawing/2014/main" id="{96AB7B30-2860-49CD-B60A-BA339565FE47}"/>
              </a:ext>
            </a:extLst>
          </p:cNvPr>
          <p:cNvSpPr/>
          <p:nvPr/>
        </p:nvSpPr>
        <p:spPr>
          <a:xfrm>
            <a:off x="3055993" y="674042"/>
            <a:ext cx="1918068" cy="680813"/>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F14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9222" name="Picture 6" descr="Cartoon happy jumping kids stock illustration. Illustration of cartoon -  51022734">
            <a:extLst>
              <a:ext uri="{FF2B5EF4-FFF2-40B4-BE49-F238E27FC236}">
                <a16:creationId xmlns:a16="http://schemas.microsoft.com/office/drawing/2014/main" id="{0C496B45-AAE8-4A8F-9AAD-63F493701E2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45" b="89313" l="2000" r="96308">
                        <a14:foregroundMark x1="10692" y1="8070" x2="18077" y2="26499"/>
                        <a14:foregroundMark x1="18077" y1="26499" x2="18077" y2="26499"/>
                        <a14:foregroundMark x1="14231" y1="5998" x2="10769" y2="5125"/>
                        <a14:foregroundMark x1="4769" y1="4907" x2="5385" y2="15485"/>
                        <a14:foregroundMark x1="5385" y1="15485" x2="5538" y2="15594"/>
                        <a14:foregroundMark x1="27154" y1="5671" x2="27154" y2="5671"/>
                        <a14:foregroundMark x1="27154" y1="5671" x2="27154" y2="5671"/>
                        <a14:foregroundMark x1="2000" y1="5671" x2="2000" y2="5671"/>
                        <a14:foregroundMark x1="2000" y1="5671" x2="2000" y2="5671"/>
                        <a14:foregroundMark x1="12615" y1="19302" x2="15000" y2="24537"/>
                        <a14:foregroundMark x1="38462" y1="27699" x2="41923" y2="34133"/>
                        <a14:foregroundMark x1="46462" y1="25409" x2="41231" y2="27699"/>
                        <a14:foregroundMark x1="78308" y1="19629" x2="78769" y2="25627"/>
                        <a14:foregroundMark x1="79923" y1="3599" x2="79923" y2="3599"/>
                        <a14:foregroundMark x1="79923" y1="3599" x2="79923" y2="3599"/>
                        <a14:foregroundMark x1="96308" y1="12105" x2="91692" y2="15921"/>
                        <a14:foregroundMark x1="91462" y1="23773" x2="91462" y2="23773"/>
                        <a14:foregroundMark x1="81846" y1="31516" x2="81308" y2="44057"/>
                        <a14:foregroundMark x1="27308" y1="5125" x2="27923" y2="545"/>
                        <a14:foregroundMark x1="42385" y1="76445" x2="40462" y2="83860"/>
                        <a14:foregroundMark x1="61692" y1="60632" x2="61615" y2="62595"/>
                      </a14:backgroundRemoval>
                    </a14:imgEffect>
                  </a14:imgLayer>
                </a14:imgProps>
              </a:ext>
              <a:ext uri="{28A0092B-C50C-407E-A947-70E740481C1C}">
                <a14:useLocalDpi xmlns:a14="http://schemas.microsoft.com/office/drawing/2010/main" val="0"/>
              </a:ext>
            </a:extLst>
          </a:blip>
          <a:srcRect/>
          <a:stretch>
            <a:fillRect/>
          </a:stretch>
        </p:blipFill>
        <p:spPr bwMode="auto">
          <a:xfrm>
            <a:off x="2360551" y="2327651"/>
            <a:ext cx="3472705" cy="256953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36">
            <a:extLst>
              <a:ext uri="{FF2B5EF4-FFF2-40B4-BE49-F238E27FC236}">
                <a16:creationId xmlns:a16="http://schemas.microsoft.com/office/drawing/2014/main" id="{B0564552-BC1D-4E27-B775-DFB6AC967349}"/>
              </a:ext>
            </a:extLst>
          </p:cNvPr>
          <p:cNvGrpSpPr/>
          <p:nvPr/>
        </p:nvGrpSpPr>
        <p:grpSpPr>
          <a:xfrm>
            <a:off x="6386862" y="650578"/>
            <a:ext cx="1918068" cy="680813"/>
            <a:chOff x="8085681" y="1677156"/>
            <a:chExt cx="2557424" cy="907751"/>
          </a:xfrm>
        </p:grpSpPr>
        <p:sp>
          <p:nvSpPr>
            <p:cNvPr id="21" name="任意多边形 7">
              <a:extLst>
                <a:ext uri="{FF2B5EF4-FFF2-40B4-BE49-F238E27FC236}">
                  <a16:creationId xmlns:a16="http://schemas.microsoft.com/office/drawing/2014/main" id="{8562FCCE-560F-4F5F-870A-AA5111BFFB76}"/>
                </a:ext>
              </a:extLst>
            </p:cNvPr>
            <p:cNvSpPr/>
            <p:nvPr/>
          </p:nvSpPr>
          <p:spPr>
            <a:xfrm>
              <a:off x="8085681" y="1677156"/>
              <a:ext cx="2557424" cy="907751"/>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b="1" dirty="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46">
              <a:extLst>
                <a:ext uri="{FF2B5EF4-FFF2-40B4-BE49-F238E27FC236}">
                  <a16:creationId xmlns:a16="http://schemas.microsoft.com/office/drawing/2014/main" id="{CAC96A93-3C48-4A94-968B-948C45BAD77C}"/>
                </a:ext>
              </a:extLst>
            </p:cNvPr>
            <p:cNvSpPr txBox="1"/>
            <p:nvPr/>
          </p:nvSpPr>
          <p:spPr>
            <a:xfrm>
              <a:off x="8408345" y="1838588"/>
              <a:ext cx="2163449" cy="615554"/>
            </a:xfrm>
            <a:prstGeom prst="rect">
              <a:avLst/>
            </a:prstGeom>
            <a:noFill/>
          </p:spPr>
          <p:txBody>
            <a:bodyPr wrap="square" rtlCol="0" anchor="ctr">
              <a:spAutoFit/>
            </a:bodyPr>
            <a:lstStyle/>
            <a:p>
              <a:pPr algn="ctr"/>
              <a:r>
                <a:rPr lang="mn-MN" sz="1200" dirty="0">
                  <a:latin typeface="Times New Roman" panose="02020603050405020304" pitchFamily="18" charset="0"/>
                  <a:cs typeface="Times New Roman" panose="02020603050405020304" pitchFamily="18" charset="0"/>
                </a:rPr>
                <a:t>Хамтран ажиллаж амжилтанд хүрнэ</a:t>
              </a:r>
              <a:endParaRPr lang="en-US" sz="1200" dirty="0">
                <a:latin typeface="Times New Roman" panose="02020603050405020304" pitchFamily="18" charset="0"/>
                <a:cs typeface="Times New Roman" panose="02020603050405020304" pitchFamily="18" charset="0"/>
              </a:endParaRPr>
            </a:p>
          </p:txBody>
        </p:sp>
      </p:grpSp>
      <p:sp>
        <p:nvSpPr>
          <p:cNvPr id="5" name="Title 1">
            <a:extLst>
              <a:ext uri="{FF2B5EF4-FFF2-40B4-BE49-F238E27FC236}">
                <a16:creationId xmlns:a16="http://schemas.microsoft.com/office/drawing/2014/main" id="{592B3187-9DE6-468B-9039-CA2C69B3B204}"/>
              </a:ext>
            </a:extLst>
          </p:cNvPr>
          <p:cNvSpPr txBox="1">
            <a:spLocks/>
          </p:cNvSpPr>
          <p:nvPr/>
        </p:nvSpPr>
        <p:spPr>
          <a:xfrm>
            <a:off x="3024788" y="701007"/>
            <a:ext cx="2142000" cy="5799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pPr algn="ctr"/>
            <a:r>
              <a:rPr lang="mn-MN" sz="1400" dirty="0">
                <a:solidFill>
                  <a:schemeClr val="bg1"/>
                </a:solidFill>
                <a:latin typeface="Times New Roman" panose="02020603050405020304" pitchFamily="18" charset="0"/>
                <a:cs typeface="Times New Roman" panose="02020603050405020304" pitchFamily="18" charset="0"/>
              </a:rPr>
              <a:t>Бусдыг хүлээн зөвшөөрдөг болно</a:t>
            </a:r>
            <a:endParaRPr lang="en-US" sz="1400" dirty="0">
              <a:solidFill>
                <a:schemeClr val="bg1"/>
              </a:solidFill>
              <a:latin typeface="Times New Roman" panose="02020603050405020304" pitchFamily="18" charset="0"/>
              <a:cs typeface="Times New Roman" panose="02020603050405020304" pitchFamily="18" charset="0"/>
            </a:endParaRPr>
          </a:p>
        </p:txBody>
      </p:sp>
      <p:pic>
        <p:nvPicPr>
          <p:cNvPr id="9220" name="Picture 4" descr="Drawing Of Family, Child, Cooperation, Multiculturalism, Boy, Cartoon,  People, Animation transparent background PNG clipart | HiClipart">
            <a:extLst>
              <a:ext uri="{FF2B5EF4-FFF2-40B4-BE49-F238E27FC236}">
                <a16:creationId xmlns:a16="http://schemas.microsoft.com/office/drawing/2014/main" id="{5C436CF4-31A7-4B0D-B431-24A77481E82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958" l="3750" r="99063">
                        <a14:foregroundMark x1="45469" y1="8958" x2="53438" y2="22500"/>
                        <a14:foregroundMark x1="44063" y1="1875" x2="59062" y2="9792"/>
                        <a14:foregroundMark x1="38594" y1="2500" x2="35625" y2="7917"/>
                        <a14:foregroundMark x1="60781" y1="3958" x2="64375" y2="12083"/>
                        <a14:foregroundMark x1="34844" y1="2083" x2="34375" y2="7708"/>
                        <a14:foregroundMark x1="64063" y1="17917" x2="59531" y2="28333"/>
                        <a14:foregroundMark x1="36719" y1="26875" x2="41250" y2="39167"/>
                        <a14:foregroundMark x1="49844" y1="27292" x2="52656" y2="23542"/>
                        <a14:foregroundMark x1="51406" y1="26250" x2="46719" y2="24167"/>
                        <a14:foregroundMark x1="51719" y1="24375" x2="45625" y2="28333"/>
                        <a14:foregroundMark x1="54844" y1="34583" x2="47656" y2="40208"/>
                        <a14:foregroundMark x1="47656" y1="40208" x2="44531" y2="40833"/>
                        <a14:foregroundMark x1="45156" y1="32917" x2="41563" y2="43542"/>
                        <a14:foregroundMark x1="41563" y1="43542" x2="43750" y2="54167"/>
                        <a14:foregroundMark x1="43750" y1="54167" x2="44375" y2="55208"/>
                        <a14:foregroundMark x1="43125" y1="34583" x2="43906" y2="51667"/>
                        <a14:foregroundMark x1="49531" y1="36250" x2="57344" y2="36458"/>
                        <a14:foregroundMark x1="83281" y1="25833" x2="86719" y2="46042"/>
                        <a14:foregroundMark x1="93906" y1="29167" x2="95313" y2="47708"/>
                        <a14:foregroundMark x1="99063" y1="37500" x2="99063" y2="39167"/>
                        <a14:foregroundMark x1="40625" y1="38750" x2="42813" y2="53750"/>
                        <a14:foregroundMark x1="10156" y1="30625" x2="3750" y2="47083"/>
                        <a14:foregroundMark x1="3750" y1="47083" x2="3750" y2="51667"/>
                        <a14:foregroundMark x1="11250" y1="31042" x2="11563" y2="55000"/>
                        <a14:foregroundMark x1="28281" y1="45000" x2="28281" y2="50625"/>
                        <a14:foregroundMark x1="23750" y1="40000" x2="25781" y2="55208"/>
                        <a14:foregroundMark x1="29063" y1="75000" x2="31250" y2="93958"/>
                        <a14:foregroundMark x1="24531" y1="75000" x2="20000" y2="83542"/>
                        <a14:foregroundMark x1="20000" y1="83542" x2="18594" y2="96458"/>
                        <a14:foregroundMark x1="18594" y1="96458" x2="31250" y2="97500"/>
                        <a14:foregroundMark x1="31250" y1="97500" x2="37813" y2="88958"/>
                        <a14:foregroundMark x1="37813" y1="88958" x2="34063" y2="76250"/>
                        <a14:foregroundMark x1="34063" y1="76250" x2="25156" y2="81042"/>
                        <a14:foregroundMark x1="25156" y1="81042" x2="27031" y2="91875"/>
                        <a14:foregroundMark x1="27031" y1="91875" x2="35938" y2="90000"/>
                        <a14:foregroundMark x1="35938" y1="90000" x2="39375" y2="79583"/>
                        <a14:foregroundMark x1="39375" y1="79583" x2="28906" y2="78750"/>
                        <a14:foregroundMark x1="28906" y1="78750" x2="26875" y2="82500"/>
                        <a14:foregroundMark x1="19844" y1="77917" x2="19219" y2="91042"/>
                        <a14:foregroundMark x1="30156" y1="66667" x2="26250" y2="66875"/>
                        <a14:foregroundMark x1="20156" y1="69583" x2="19531" y2="73542"/>
                        <a14:foregroundMark x1="5938" y1="52917" x2="9375" y2="60625"/>
                        <a14:foregroundMark x1="15000" y1="27292" x2="11094" y2="27292"/>
                        <a14:foregroundMark x1="12500" y1="60625" x2="15937" y2="64375"/>
                        <a14:foregroundMark x1="20938" y1="26667" x2="16563" y2="26458"/>
                        <a14:foregroundMark x1="60469" y1="98333" x2="74219" y2="98958"/>
                        <a14:foregroundMark x1="74219" y1="98958" x2="80938" y2="91042"/>
                        <a14:foregroundMark x1="80938" y1="91042" x2="80625" y2="84167"/>
                        <a14:foregroundMark x1="72656" y1="43542" x2="70938" y2="37917"/>
                        <a14:foregroundMark x1="70938" y1="40208" x2="74688" y2="50417"/>
                        <a14:foregroundMark x1="74688" y1="50417" x2="74844" y2="50625"/>
                        <a14:foregroundMark x1="51250" y1="33958" x2="55469" y2="38750"/>
                        <a14:foregroundMark x1="55469" y1="38958" x2="46406" y2="39792"/>
                        <a14:foregroundMark x1="66875" y1="67917" x2="62656" y2="75833"/>
                      </a14:backgroundRemoval>
                    </a14:imgEffect>
                  </a14:imgLayer>
                </a14:imgProps>
              </a:ext>
              <a:ext uri="{28A0092B-C50C-407E-A947-70E740481C1C}">
                <a14:useLocalDpi xmlns:a14="http://schemas.microsoft.com/office/drawing/2010/main" val="0"/>
              </a:ext>
            </a:extLst>
          </a:blip>
          <a:srcRect/>
          <a:stretch>
            <a:fillRect/>
          </a:stretch>
        </p:blipFill>
        <p:spPr bwMode="auto">
          <a:xfrm>
            <a:off x="5992231" y="2047165"/>
            <a:ext cx="2617117" cy="19628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Amazon.com : Prism Backdrop by Ravelli 10x20' White Muslin Photo Video  Background, 100% Cotton, 150GSM Weight, Flocked on One Side, (9x18' after  pre-shrinkage) : Photo Studio Backgrounds : Camera &amp; Photo">
            <a:extLst>
              <a:ext uri="{FF2B5EF4-FFF2-40B4-BE49-F238E27FC236}">
                <a16:creationId xmlns:a16="http://schemas.microsoft.com/office/drawing/2014/main" id="{5530A245-EE19-4FD1-8F78-79EE16780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4191" y="-3249"/>
            <a:ext cx="9601239" cy="516395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May be an image of 2 people, including Г. Анхмандал and people smiling">
            <a:extLst>
              <a:ext uri="{FF2B5EF4-FFF2-40B4-BE49-F238E27FC236}">
                <a16:creationId xmlns:a16="http://schemas.microsoft.com/office/drawing/2014/main" id="{3CB834AA-7B6D-4DF4-BAE5-BAE85667A4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97" y="2623127"/>
            <a:ext cx="3291802" cy="246885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45DB7DB2-BAEC-4062-BA92-4891B63F2677}"/>
              </a:ext>
            </a:extLst>
          </p:cNvPr>
          <p:cNvPicPr>
            <a:picLocks noChangeAspect="1"/>
          </p:cNvPicPr>
          <p:nvPr/>
        </p:nvPicPr>
        <p:blipFill rotWithShape="1">
          <a:blip r:embed="rId10"/>
          <a:srcRect t="21512"/>
          <a:stretch/>
        </p:blipFill>
        <p:spPr>
          <a:xfrm>
            <a:off x="2852067" y="-102894"/>
            <a:ext cx="4525353" cy="2663879"/>
          </a:xfrm>
          <a:prstGeom prst="rect">
            <a:avLst/>
          </a:prstGeom>
        </p:spPr>
      </p:pic>
      <p:pic>
        <p:nvPicPr>
          <p:cNvPr id="34" name="Picture 8" descr="No photo description available.">
            <a:extLst>
              <a:ext uri="{FF2B5EF4-FFF2-40B4-BE49-F238E27FC236}">
                <a16:creationId xmlns:a16="http://schemas.microsoft.com/office/drawing/2014/main" id="{D5D92D4B-9274-48F3-8CFC-2B600A0866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4255" y="650578"/>
            <a:ext cx="2973875" cy="4099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description available.">
            <a:extLst>
              <a:ext uri="{FF2B5EF4-FFF2-40B4-BE49-F238E27FC236}">
                <a16:creationId xmlns:a16="http://schemas.microsoft.com/office/drawing/2014/main" id="{75DBFFB6-1C19-4D5D-BF8F-167474307D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3351576" y="2550419"/>
            <a:ext cx="3253222" cy="24399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description available.">
            <a:extLst>
              <a:ext uri="{FF2B5EF4-FFF2-40B4-BE49-F238E27FC236}">
                <a16:creationId xmlns:a16="http://schemas.microsoft.com/office/drawing/2014/main" id="{5212FF65-5B65-47E0-9507-8A1BC4B2EA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055" y="22495"/>
            <a:ext cx="3467509" cy="260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802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wipe(down)">
                                      <p:cBhvr>
                                        <p:cTn id="15" dur="500"/>
                                        <p:tgtEl>
                                          <p:spTgt spid="9218"/>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222"/>
                                        </p:tgtEl>
                                        <p:attrNameLst>
                                          <p:attrName>style.visibility</p:attrName>
                                        </p:attrNameLst>
                                      </p:cBhvr>
                                      <p:to>
                                        <p:strVal val="visible"/>
                                      </p:to>
                                    </p:set>
                                    <p:anim calcmode="lin" valueType="num">
                                      <p:cBhvr>
                                        <p:cTn id="23" dur="500" fill="hold"/>
                                        <p:tgtEl>
                                          <p:spTgt spid="9222"/>
                                        </p:tgtEl>
                                        <p:attrNameLst>
                                          <p:attrName>ppt_w</p:attrName>
                                        </p:attrNameLst>
                                      </p:cBhvr>
                                      <p:tavLst>
                                        <p:tav tm="0">
                                          <p:val>
                                            <p:fltVal val="0"/>
                                          </p:val>
                                        </p:tav>
                                        <p:tav tm="100000">
                                          <p:val>
                                            <p:strVal val="#ppt_w"/>
                                          </p:val>
                                        </p:tav>
                                      </p:tavLst>
                                    </p:anim>
                                    <p:anim calcmode="lin" valueType="num">
                                      <p:cBhvr>
                                        <p:cTn id="24" dur="500" fill="hold"/>
                                        <p:tgtEl>
                                          <p:spTgt spid="9222"/>
                                        </p:tgtEl>
                                        <p:attrNameLst>
                                          <p:attrName>ppt_h</p:attrName>
                                        </p:attrNameLst>
                                      </p:cBhvr>
                                      <p:tavLst>
                                        <p:tav tm="0">
                                          <p:val>
                                            <p:fltVal val="0"/>
                                          </p:val>
                                        </p:tav>
                                        <p:tav tm="100000">
                                          <p:val>
                                            <p:strVal val="#ppt_h"/>
                                          </p:val>
                                        </p:tav>
                                      </p:tavLst>
                                    </p:anim>
                                    <p:animEffect transition="in" filter="fade">
                                      <p:cBhvr>
                                        <p:cTn id="25" dur="500"/>
                                        <p:tgtEl>
                                          <p:spTgt spid="922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220"/>
                                        </p:tgtEl>
                                        <p:attrNameLst>
                                          <p:attrName>style.visibility</p:attrName>
                                        </p:attrNameLst>
                                      </p:cBhvr>
                                      <p:to>
                                        <p:strVal val="visible"/>
                                      </p:to>
                                    </p:set>
                                    <p:anim calcmode="lin" valueType="num">
                                      <p:cBhvr>
                                        <p:cTn id="30" dur="1000" fill="hold"/>
                                        <p:tgtEl>
                                          <p:spTgt spid="9220"/>
                                        </p:tgtEl>
                                        <p:attrNameLst>
                                          <p:attrName>ppt_w</p:attrName>
                                        </p:attrNameLst>
                                      </p:cBhvr>
                                      <p:tavLst>
                                        <p:tav tm="0">
                                          <p:val>
                                            <p:fltVal val="0"/>
                                          </p:val>
                                        </p:tav>
                                        <p:tav tm="100000">
                                          <p:val>
                                            <p:strVal val="#ppt_w"/>
                                          </p:val>
                                        </p:tav>
                                      </p:tavLst>
                                    </p:anim>
                                    <p:anim calcmode="lin" valueType="num">
                                      <p:cBhvr>
                                        <p:cTn id="31" dur="1000" fill="hold"/>
                                        <p:tgtEl>
                                          <p:spTgt spid="9220"/>
                                        </p:tgtEl>
                                        <p:attrNameLst>
                                          <p:attrName>ppt_h</p:attrName>
                                        </p:attrNameLst>
                                      </p:cBhvr>
                                      <p:tavLst>
                                        <p:tav tm="0">
                                          <p:val>
                                            <p:fltVal val="0"/>
                                          </p:val>
                                        </p:tav>
                                        <p:tav tm="100000">
                                          <p:val>
                                            <p:strVal val="#ppt_h"/>
                                          </p:val>
                                        </p:tav>
                                      </p:tavLst>
                                    </p:anim>
                                    <p:anim calcmode="lin" valueType="num">
                                      <p:cBhvr>
                                        <p:cTn id="32" dur="1000" fill="hold"/>
                                        <p:tgtEl>
                                          <p:spTgt spid="9220"/>
                                        </p:tgtEl>
                                        <p:attrNameLst>
                                          <p:attrName>style.rotation</p:attrName>
                                        </p:attrNameLst>
                                      </p:cBhvr>
                                      <p:tavLst>
                                        <p:tav tm="0">
                                          <p:val>
                                            <p:fltVal val="90"/>
                                          </p:val>
                                        </p:tav>
                                        <p:tav tm="100000">
                                          <p:val>
                                            <p:fltVal val="0"/>
                                          </p:val>
                                        </p:tav>
                                      </p:tavLst>
                                    </p:anim>
                                    <p:animEffect transition="in" filter="fade">
                                      <p:cBhvr>
                                        <p:cTn id="33" dur="1000"/>
                                        <p:tgtEl>
                                          <p:spTgt spid="92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53" presetClass="entr" presetSubtype="16"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500" fill="hold"/>
                                        <p:tgtEl>
                                          <p:spTgt spid="35"/>
                                        </p:tgtEl>
                                        <p:attrNameLst>
                                          <p:attrName>ppt_w</p:attrName>
                                        </p:attrNameLst>
                                      </p:cBhvr>
                                      <p:tavLst>
                                        <p:tav tm="0">
                                          <p:val>
                                            <p:fltVal val="0"/>
                                          </p:val>
                                        </p:tav>
                                        <p:tav tm="100000">
                                          <p:val>
                                            <p:strVal val="#ppt_w"/>
                                          </p:val>
                                        </p:tav>
                                      </p:tavLst>
                                    </p:anim>
                                    <p:anim calcmode="lin" valueType="num">
                                      <p:cBhvr>
                                        <p:cTn id="49" dur="500" fill="hold"/>
                                        <p:tgtEl>
                                          <p:spTgt spid="35"/>
                                        </p:tgtEl>
                                        <p:attrNameLst>
                                          <p:attrName>ppt_h</p:attrName>
                                        </p:attrNameLst>
                                      </p:cBhvr>
                                      <p:tavLst>
                                        <p:tav tm="0">
                                          <p:val>
                                            <p:fltVal val="0"/>
                                          </p:val>
                                        </p:tav>
                                        <p:tav tm="100000">
                                          <p:val>
                                            <p:strVal val="#ppt_h"/>
                                          </p:val>
                                        </p:tav>
                                      </p:tavLst>
                                    </p:anim>
                                    <p:animEffect transition="in" filter="fade">
                                      <p:cBhvr>
                                        <p:cTn id="50" dur="500"/>
                                        <p:tgtEl>
                                          <p:spTgt spid="35"/>
                                        </p:tgtEl>
                                      </p:cBhvr>
                                    </p:animEffect>
                                  </p:childTnLst>
                                </p:cTn>
                              </p:par>
                              <p:par>
                                <p:cTn id="51" presetID="53" presetClass="entr" presetSubtype="16"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ppt_w</p:attrName>
                                        </p:attrNameLst>
                                      </p:cBhvr>
                                      <p:tavLst>
                                        <p:tav tm="0">
                                          <p:val>
                                            <p:fltVal val="0"/>
                                          </p:val>
                                        </p:tav>
                                        <p:tav tm="100000">
                                          <p:val>
                                            <p:strVal val="#ppt_w"/>
                                          </p:val>
                                        </p:tav>
                                      </p:tavLst>
                                    </p:anim>
                                    <p:anim calcmode="lin" valueType="num">
                                      <p:cBhvr>
                                        <p:cTn id="54" dur="500" fill="hold"/>
                                        <p:tgtEl>
                                          <p:spTgt spid="36"/>
                                        </p:tgtEl>
                                        <p:attrNameLst>
                                          <p:attrName>ppt_h</p:attrName>
                                        </p:attrNameLst>
                                      </p:cBhvr>
                                      <p:tavLst>
                                        <p:tav tm="0">
                                          <p:val>
                                            <p:fltVal val="0"/>
                                          </p:val>
                                        </p:tav>
                                        <p:tav tm="100000">
                                          <p:val>
                                            <p:strVal val="#ppt_h"/>
                                          </p:val>
                                        </p:tav>
                                      </p:tavLst>
                                    </p:anim>
                                    <p:animEffect transition="in" filter="fade">
                                      <p:cBhvr>
                                        <p:cTn id="55" dur="500"/>
                                        <p:tgtEl>
                                          <p:spTgt spid="36"/>
                                        </p:tgtEl>
                                      </p:cBhvr>
                                    </p:animEffect>
                                  </p:childTnLst>
                                </p:cTn>
                              </p:par>
                              <p:par>
                                <p:cTn id="56" presetID="53" presetClass="entr" presetSubtype="16" fill="hold" nodeType="withEffect">
                                  <p:stCondLst>
                                    <p:cond delay="0"/>
                                  </p:stCondLst>
                                  <p:childTnLst>
                                    <p:set>
                                      <p:cBhvr>
                                        <p:cTn id="57" dur="1" fill="hold">
                                          <p:stCondLst>
                                            <p:cond delay="0"/>
                                          </p:stCondLst>
                                        </p:cTn>
                                        <p:tgtEl>
                                          <p:spTgt spid="1028"/>
                                        </p:tgtEl>
                                        <p:attrNameLst>
                                          <p:attrName>style.visibility</p:attrName>
                                        </p:attrNameLst>
                                      </p:cBhvr>
                                      <p:to>
                                        <p:strVal val="visible"/>
                                      </p:to>
                                    </p:set>
                                    <p:anim calcmode="lin" valueType="num">
                                      <p:cBhvr>
                                        <p:cTn id="58" dur="500" fill="hold"/>
                                        <p:tgtEl>
                                          <p:spTgt spid="1028"/>
                                        </p:tgtEl>
                                        <p:attrNameLst>
                                          <p:attrName>ppt_w</p:attrName>
                                        </p:attrNameLst>
                                      </p:cBhvr>
                                      <p:tavLst>
                                        <p:tav tm="0">
                                          <p:val>
                                            <p:fltVal val="0"/>
                                          </p:val>
                                        </p:tav>
                                        <p:tav tm="100000">
                                          <p:val>
                                            <p:strVal val="#ppt_w"/>
                                          </p:val>
                                        </p:tav>
                                      </p:tavLst>
                                    </p:anim>
                                    <p:anim calcmode="lin" valueType="num">
                                      <p:cBhvr>
                                        <p:cTn id="59" dur="500" fill="hold"/>
                                        <p:tgtEl>
                                          <p:spTgt spid="1028"/>
                                        </p:tgtEl>
                                        <p:attrNameLst>
                                          <p:attrName>ppt_h</p:attrName>
                                        </p:attrNameLst>
                                      </p:cBhvr>
                                      <p:tavLst>
                                        <p:tav tm="0">
                                          <p:val>
                                            <p:fltVal val="0"/>
                                          </p:val>
                                        </p:tav>
                                        <p:tav tm="100000">
                                          <p:val>
                                            <p:strVal val="#ppt_h"/>
                                          </p:val>
                                        </p:tav>
                                      </p:tavLst>
                                    </p:anim>
                                    <p:animEffect transition="in" filter="fade">
                                      <p:cBhvr>
                                        <p:cTn id="60" dur="500"/>
                                        <p:tgtEl>
                                          <p:spTgt spid="1028"/>
                                        </p:tgtEl>
                                      </p:cBhvr>
                                    </p:animEffect>
                                  </p:childTnLst>
                                </p:cTn>
                              </p:par>
                              <p:par>
                                <p:cTn id="61" presetID="53" presetClass="entr" presetSubtype="16"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 calcmode="lin" valueType="num">
                                      <p:cBhvr>
                                        <p:cTn id="63" dur="500" fill="hold"/>
                                        <p:tgtEl>
                                          <p:spTgt spid="1026"/>
                                        </p:tgtEl>
                                        <p:attrNameLst>
                                          <p:attrName>ppt_w</p:attrName>
                                        </p:attrNameLst>
                                      </p:cBhvr>
                                      <p:tavLst>
                                        <p:tav tm="0">
                                          <p:val>
                                            <p:fltVal val="0"/>
                                          </p:val>
                                        </p:tav>
                                        <p:tav tm="100000">
                                          <p:val>
                                            <p:strVal val="#ppt_w"/>
                                          </p:val>
                                        </p:tav>
                                      </p:tavLst>
                                    </p:anim>
                                    <p:anim calcmode="lin" valueType="num">
                                      <p:cBhvr>
                                        <p:cTn id="64" dur="500" fill="hold"/>
                                        <p:tgtEl>
                                          <p:spTgt spid="1026"/>
                                        </p:tgtEl>
                                        <p:attrNameLst>
                                          <p:attrName>ppt_h</p:attrName>
                                        </p:attrNameLst>
                                      </p:cBhvr>
                                      <p:tavLst>
                                        <p:tav tm="0">
                                          <p:val>
                                            <p:fltVal val="0"/>
                                          </p:val>
                                        </p:tav>
                                        <p:tav tm="100000">
                                          <p:val>
                                            <p:strVal val="#ppt_h"/>
                                          </p:val>
                                        </p:tav>
                                      </p:tavLst>
                                    </p:anim>
                                    <p:animEffect transition="in" filter="fade">
                                      <p:cBhvr>
                                        <p:cTn id="6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16"/>
          <p:cNvSpPr txBox="1">
            <a:spLocks noGrp="1"/>
          </p:cNvSpPr>
          <p:nvPr>
            <p:ph type="subTitle" idx="4294967295"/>
          </p:nvPr>
        </p:nvSpPr>
        <p:spPr>
          <a:xfrm>
            <a:off x="583679" y="3225319"/>
            <a:ext cx="4662600" cy="784800"/>
          </a:xfrm>
          <a:prstGeom prst="rect">
            <a:avLst/>
          </a:prstGeom>
        </p:spPr>
        <p:txBody>
          <a:bodyPr spcFirstLastPara="1" wrap="square" lIns="0" tIns="0" rIns="0" bIns="0" anchor="t" anchorCtr="0">
            <a:noAutofit/>
          </a:bodyPr>
          <a:lstStyle/>
          <a:p>
            <a:pPr marL="0" marR="0" algn="ctr">
              <a:lnSpc>
                <a:spcPct val="107000"/>
              </a:lnSpc>
              <a:spcBef>
                <a:spcPts val="0"/>
              </a:spcBef>
              <a:spcAft>
                <a:spcPts val="800"/>
              </a:spcAft>
            </a:pPr>
            <a:r>
              <a:rPr lang="mn-MN" sz="20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Миний санамсаргүй гарсан үйл хөдлөл бусдад ямар мэдрэмж төрүүлж байгаа, тэдний юу мэдэрч байгаа мэдрэмжийг нь мэдрэх үйл явц юм. </a:t>
            </a:r>
            <a:endParaRPr lang="en-US" sz="16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25" name="Google Shape;325;p16"/>
          <p:cNvSpPr/>
          <p:nvPr/>
        </p:nvSpPr>
        <p:spPr>
          <a:xfrm>
            <a:off x="3590926" y="850424"/>
            <a:ext cx="1577089" cy="1598128"/>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26" name="Google Shape;326;p16"/>
          <p:cNvSpPr/>
          <p:nvPr/>
        </p:nvSpPr>
        <p:spPr>
          <a:xfrm rot="1473055">
            <a:off x="2156981" y="1648364"/>
            <a:ext cx="922078" cy="898214"/>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27" name="Google Shape;327;p16"/>
          <p:cNvSpPr/>
          <p:nvPr/>
        </p:nvSpPr>
        <p:spPr>
          <a:xfrm>
            <a:off x="3285898" y="697700"/>
            <a:ext cx="403685" cy="392278"/>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28" name="Google Shape;328;p16"/>
          <p:cNvSpPr/>
          <p:nvPr/>
        </p:nvSpPr>
        <p:spPr>
          <a:xfrm rot="2487343">
            <a:off x="3026287" y="2477704"/>
            <a:ext cx="287231" cy="27909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29" name="Google Shape;329;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9" name="TextBox 8">
            <a:extLst>
              <a:ext uri="{FF2B5EF4-FFF2-40B4-BE49-F238E27FC236}">
                <a16:creationId xmlns:a16="http://schemas.microsoft.com/office/drawing/2014/main" id="{AC79244D-A864-4C2D-8B87-EE0FF69440E2}"/>
              </a:ext>
            </a:extLst>
          </p:cNvPr>
          <p:cNvSpPr txBox="1"/>
          <p:nvPr/>
        </p:nvSpPr>
        <p:spPr>
          <a:xfrm>
            <a:off x="6226145" y="466255"/>
            <a:ext cx="2528789" cy="1477328"/>
          </a:xfrm>
          <a:prstGeom prst="rect">
            <a:avLst/>
          </a:prstGeom>
          <a:noFill/>
        </p:spPr>
        <p:txBody>
          <a:bodyPr wrap="square">
            <a:spAutoFit/>
          </a:bodyPr>
          <a:lstStyle/>
          <a:p>
            <a:pPr algn="ctr"/>
            <a:r>
              <a:rPr lang="mn-MN" sz="1800" dirty="0">
                <a:latin typeface="Calibri" panose="020F0502020204030204" pitchFamily="34" charset="0"/>
                <a:ea typeface="DengXian" panose="02010600030101010101" pitchFamily="2" charset="-122"/>
                <a:cs typeface="Times New Roman" panose="02020603050405020304" pitchFamily="18" charset="0"/>
                <a:sym typeface="Lato Light"/>
              </a:rPr>
              <a:t>Бусдыг мэдэрч ойлгохын тулд хэрвээ би тэр хүний оронд байсан бол гэж бодож үзээрэй</a:t>
            </a:r>
            <a:endParaRPr lang="en-US" sz="1800" dirty="0">
              <a:latin typeface="Calibri" panose="020F0502020204030204" pitchFamily="34" charset="0"/>
              <a:ea typeface="DengXian" panose="02010600030101010101" pitchFamily="2" charset="-122"/>
              <a:cs typeface="Times New Roman" panose="02020603050405020304" pitchFamily="18" charset="0"/>
              <a:sym typeface="Lato Light"/>
            </a:endParaRPr>
          </a:p>
        </p:txBody>
      </p:sp>
      <p:pic>
        <p:nvPicPr>
          <p:cNvPr id="5122" name="Picture 2" descr="Thinking Cartoon png free download - cartoon gesture happy smile - thinking  cartoon png drawing">
            <a:extLst>
              <a:ext uri="{FF2B5EF4-FFF2-40B4-BE49-F238E27FC236}">
                <a16:creationId xmlns:a16="http://schemas.microsoft.com/office/drawing/2014/main" id="{E366E6F6-8382-4D9D-A789-EFBA8A9B84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67" b="93056" l="5385" r="93462">
                        <a14:foregroundMark x1="6154" y1="44444" x2="5769" y2="41111"/>
                        <a14:foregroundMark x1="59231" y1="14444" x2="78077" y2="26389"/>
                        <a14:foregroundMark x1="46154" y1="11667" x2="52692" y2="28333"/>
                        <a14:foregroundMark x1="52692" y1="28333" x2="71154" y2="32778"/>
                        <a14:foregroundMark x1="71154" y1="32778" x2="86538" y2="23611"/>
                        <a14:foregroundMark x1="86538" y1="23611" x2="75000" y2="8333"/>
                        <a14:foregroundMark x1="75000" y1="8333" x2="71538" y2="8056"/>
                        <a14:foregroundMark x1="42692" y1="8611" x2="42692" y2="8611"/>
                        <a14:foregroundMark x1="42692" y1="8611" x2="42692" y2="8611"/>
                        <a14:foregroundMark x1="64615" y1="8333" x2="64615" y2="8333"/>
                        <a14:foregroundMark x1="64615" y1="8333" x2="64615" y2="8333"/>
                        <a14:foregroundMark x1="58846" y1="8056" x2="37692" y2="13889"/>
                        <a14:foregroundMark x1="37692" y1="13889" x2="25769" y2="24722"/>
                        <a14:foregroundMark x1="25769" y1="24722" x2="46923" y2="33333"/>
                        <a14:foregroundMark x1="46923" y1="33333" x2="67692" y2="36389"/>
                        <a14:foregroundMark x1="67692" y1="36389" x2="79615" y2="34167"/>
                        <a14:foregroundMark x1="42692" y1="6111" x2="65000" y2="4722"/>
                        <a14:foregroundMark x1="65000" y1="4722" x2="66923" y2="4722"/>
                        <a14:foregroundMark x1="88846" y1="18889" x2="89615" y2="21667"/>
                        <a14:foregroundMark x1="91923" y1="19444" x2="93846" y2="23056"/>
                        <a14:foregroundMark x1="50000" y1="41667" x2="48077" y2="41667"/>
                        <a14:foregroundMark x1="44231" y1="43611" x2="44231" y2="43611"/>
                        <a14:foregroundMark x1="44231" y1="43611" x2="44231" y2="43611"/>
                        <a14:foregroundMark x1="24615" y1="93056" x2="36538" y2="92778"/>
                        <a14:foregroundMark x1="33077" y1="58333" x2="26538" y2="58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04357" y="1700790"/>
            <a:ext cx="2243576" cy="3106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122"/>
                                        </p:tgtEl>
                                      </p:cBhvr>
                                    </p:animEffect>
                                    <p:animScale>
                                      <p:cBhvr>
                                        <p:cTn id="7" dur="250" autoRev="1" fill="hold"/>
                                        <p:tgtEl>
                                          <p:spTgt spid="51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8"/>
          <p:cNvSpPr txBox="1">
            <a:spLocks noGrp="1"/>
          </p:cNvSpPr>
          <p:nvPr>
            <p:ph type="ctrTitle"/>
          </p:nvPr>
        </p:nvSpPr>
        <p:spPr>
          <a:xfrm>
            <a:off x="2940964" y="2571750"/>
            <a:ext cx="3371700" cy="1159800"/>
          </a:xfrm>
          <a:prstGeom prst="rect">
            <a:avLst/>
          </a:prstGeom>
        </p:spPr>
        <p:txBody>
          <a:bodyPr spcFirstLastPara="1" wrap="square" lIns="91425" tIns="91425" rIns="91425" bIns="91425" anchor="b" anchorCtr="0">
            <a:noAutofit/>
          </a:bodyPr>
          <a:lstStyle/>
          <a:p>
            <a:r>
              <a:rPr lang="mn-MN" sz="1800" b="1" dirty="0">
                <a:solidFill>
                  <a:schemeClr val="accent1">
                    <a:lumMod val="50000"/>
                  </a:schemeClr>
                </a:solidFill>
                <a:latin typeface="Calibri" panose="020F0502020204030204" pitchFamily="34" charset="0"/>
                <a:ea typeface="DengXian" panose="02010600030101010101" pitchFamily="2" charset="-122"/>
                <a:cs typeface="Times New Roman" panose="02020603050405020304" pitchFamily="18" charset="0"/>
              </a:rPr>
              <a:t>Хүмүүсийн ялгаатай байдлыг хүндэтгэн үзэж, хүлээн зөвшөөрч, надтай адилхан хүн шүүдээ гэж ойлгож сайн сайхнаар харилцаж байгаарай</a:t>
            </a:r>
            <a:br>
              <a:rPr lang="en-US" sz="1800" b="1" dirty="0">
                <a:solidFill>
                  <a:schemeClr val="accent1">
                    <a:lumMod val="50000"/>
                  </a:schemeClr>
                </a:solidFill>
                <a:latin typeface="Calibri" panose="020F0502020204030204" pitchFamily="34" charset="0"/>
                <a:ea typeface="DengXian" panose="02010600030101010101" pitchFamily="2" charset="-122"/>
                <a:cs typeface="Times New Roman" panose="02020603050405020304" pitchFamily="18" charset="0"/>
              </a:rPr>
            </a:br>
            <a:br>
              <a:rPr lang="en-US" sz="1800" b="1" dirty="0">
                <a:solidFill>
                  <a:schemeClr val="accent1">
                    <a:lumMod val="50000"/>
                  </a:schemeClr>
                </a:solidFill>
                <a:latin typeface="Calibri" panose="020F0502020204030204" pitchFamily="34" charset="0"/>
                <a:ea typeface="DengXian" panose="02010600030101010101" pitchFamily="2" charset="-122"/>
                <a:cs typeface="Times New Roman" panose="02020603050405020304" pitchFamily="18" charset="0"/>
              </a:rPr>
            </a:br>
            <a:endParaRPr sz="1800" b="1" dirty="0">
              <a:solidFill>
                <a:schemeClr val="accent1">
                  <a:lumMod val="50000"/>
                </a:schemeClr>
              </a:solidFill>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0907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5" name="Google Shape;595;p3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5" name="Google Shape;585;p37">
            <a:extLst>
              <a:ext uri="{FF2B5EF4-FFF2-40B4-BE49-F238E27FC236}">
                <a16:creationId xmlns:a16="http://schemas.microsoft.com/office/drawing/2014/main" id="{5C0DDCF0-303E-4EC1-BB61-6FB0128BF881}"/>
              </a:ext>
            </a:extLst>
          </p:cNvPr>
          <p:cNvSpPr/>
          <p:nvPr/>
        </p:nvSpPr>
        <p:spPr>
          <a:xfrm>
            <a:off x="4326016" y="1023787"/>
            <a:ext cx="3855147" cy="30012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A6BCC9"/>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accent3">
                  <a:lumMod val="75000"/>
                </a:schemeClr>
              </a:solidFill>
            </a:endParaRPr>
          </a:p>
        </p:txBody>
      </p:sp>
      <p:pic>
        <p:nvPicPr>
          <p:cNvPr id="6" name="Picture 2" descr="No photo description available.">
            <a:extLst>
              <a:ext uri="{FF2B5EF4-FFF2-40B4-BE49-F238E27FC236}">
                <a16:creationId xmlns:a16="http://schemas.microsoft.com/office/drawing/2014/main" id="{FA6B135B-AAAA-48A9-A855-955BC6F8CD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88"/>
          <a:stretch/>
        </p:blipFill>
        <p:spPr bwMode="auto">
          <a:xfrm>
            <a:off x="4487341" y="1183168"/>
            <a:ext cx="3532500" cy="226249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93;p38">
            <a:extLst>
              <a:ext uri="{FF2B5EF4-FFF2-40B4-BE49-F238E27FC236}">
                <a16:creationId xmlns:a16="http://schemas.microsoft.com/office/drawing/2014/main" id="{2ABAAAF1-455B-4C55-AF04-94DF54F83624}"/>
              </a:ext>
            </a:extLst>
          </p:cNvPr>
          <p:cNvSpPr txBox="1">
            <a:spLocks/>
          </p:cNvSpPr>
          <p:nvPr/>
        </p:nvSpPr>
        <p:spPr>
          <a:xfrm>
            <a:off x="919000" y="1235615"/>
            <a:ext cx="3568341" cy="23694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r>
              <a:rPr lang="mn-MN" sz="3600" dirty="0">
                <a:solidFill>
                  <a:schemeClr val="bg1"/>
                </a:solidFill>
                <a:latin typeface="Bahnschrift SemiBold SemiConden" panose="020B0502040204020203" pitchFamily="34" charset="0"/>
              </a:rPr>
              <a:t>Анхаарал </a:t>
            </a:r>
          </a:p>
          <a:p>
            <a:r>
              <a:rPr lang="mn-MN" sz="3600" dirty="0">
                <a:solidFill>
                  <a:schemeClr val="bg1"/>
                </a:solidFill>
                <a:latin typeface="Bahnschrift SemiBold SemiConden" panose="020B0502040204020203" pitchFamily="34" charset="0"/>
              </a:rPr>
              <a:t>тавьсанд </a:t>
            </a:r>
          </a:p>
          <a:p>
            <a:r>
              <a:rPr lang="mn-MN" sz="3600" dirty="0">
                <a:solidFill>
                  <a:schemeClr val="bg1"/>
                </a:solidFill>
                <a:latin typeface="Bahnschrift SemiBold SemiConden" panose="020B0502040204020203" pitchFamily="34" charset="0"/>
              </a:rPr>
              <a:t>Баярлалаа</a:t>
            </a:r>
            <a:r>
              <a:rPr lang="en-US" sz="3600" dirty="0">
                <a:solidFill>
                  <a:schemeClr val="bg1"/>
                </a:solidFill>
                <a:latin typeface="Bahnschrift SemiBold SemiConden" panose="020B0502040204020203" pitchFamily="34" charset="0"/>
              </a:rPr>
              <a:t>!</a:t>
            </a:r>
            <a:endParaRPr lang="mn-MN" sz="3600" dirty="0">
              <a:solidFill>
                <a:schemeClr val="bg1"/>
              </a:solidFill>
              <a:latin typeface="Bahnschrift SemiBold SemiConden" panose="020B0502040204020203" pitchFamily="34" charset="0"/>
            </a:endParaRPr>
          </a:p>
          <a:p>
            <a:r>
              <a:rPr lang="mn-MN" sz="3600" dirty="0">
                <a:solidFill>
                  <a:schemeClr val="bg1"/>
                </a:solidFill>
                <a:latin typeface="Bahnschrift SemiBold SemiConden" panose="020B0502040204020203" pitchFamily="34" charset="0"/>
              </a:rPr>
              <a:t>Амжилт хүсье </a:t>
            </a:r>
            <a:r>
              <a:rPr lang="en" sz="3600" dirty="0">
                <a:solidFill>
                  <a:schemeClr val="bg1"/>
                </a:solidFill>
                <a:latin typeface="Lato Light"/>
                <a:ea typeface="Lato Light"/>
                <a:cs typeface="Lato Light"/>
                <a:sym typeface="Lato Light"/>
              </a:rPr>
              <a:t>❤</a:t>
            </a:r>
            <a:endParaRPr lang="en-US" sz="3600" dirty="0">
              <a:solidFill>
                <a:schemeClr val="bg1"/>
              </a:solidFill>
              <a:latin typeface="Bahnschrift SemiBold SemiConden"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3" name="Picture 2">
            <a:extLst>
              <a:ext uri="{FF2B5EF4-FFF2-40B4-BE49-F238E27FC236}">
                <a16:creationId xmlns:a16="http://schemas.microsoft.com/office/drawing/2014/main" id="{FA8E7598-3385-4D16-8847-6C0076F327A1}"/>
              </a:ext>
            </a:extLst>
          </p:cNvPr>
          <p:cNvPicPr>
            <a:picLocks noChangeAspect="1"/>
          </p:cNvPicPr>
          <p:nvPr/>
        </p:nvPicPr>
        <p:blipFill>
          <a:blip r:embed="rId3"/>
          <a:stretch>
            <a:fillRect/>
          </a:stretch>
        </p:blipFill>
        <p:spPr>
          <a:xfrm>
            <a:off x="932414" y="1694414"/>
            <a:ext cx="1421465" cy="1190064"/>
          </a:xfrm>
          <a:prstGeom prst="rect">
            <a:avLst/>
          </a:prstGeom>
        </p:spPr>
      </p:pic>
      <p:pic>
        <p:nvPicPr>
          <p:cNvPr id="15" name="Picture 14">
            <a:extLst>
              <a:ext uri="{FF2B5EF4-FFF2-40B4-BE49-F238E27FC236}">
                <a16:creationId xmlns:a16="http://schemas.microsoft.com/office/drawing/2014/main" id="{96B2A2F9-DC6A-4762-8FA9-BC8DA394D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06" b="88273" l="5154" r="90154">
                        <a14:foregroundMark x1="54308" y1="9856" x2="45615" y2="9856"/>
                        <a14:foregroundMark x1="49462" y1="7194" x2="47462" y2="7194"/>
                        <a14:foregroundMark x1="88538" y1="43022" x2="90154" y2="44604"/>
                        <a14:foregroundMark x1="52615" y1="38345" x2="54769" y2="39712"/>
                        <a14:foregroundMark x1="55231" y1="84676" x2="44231" y2="84964"/>
                        <a14:foregroundMark x1="51385" y1="88129" x2="47000" y2="88345"/>
                        <a14:foregroundMark x1="9154" y1="41439" x2="5154" y2="45324"/>
                        <a14:foregroundMark x1="14308" y1="37770" x2="11385" y2="38058"/>
                        <a14:foregroundMark x1="11385" y1="38489" x2="7615" y2="40863"/>
                        <a14:foregroundMark x1="6538" y1="47986" x2="8692" y2="50576"/>
                        <a14:foregroundMark x1="10231" y1="51942" x2="13077" y2="52662"/>
                        <a14:foregroundMark x1="15077" y1="70288" x2="11154" y2="72158"/>
                        <a14:foregroundMark x1="12923" y1="70432" x2="11846" y2="68633"/>
                        <a14:foregroundMark x1="11692" y1="72446" x2="11000" y2="73165"/>
                      </a14:backgroundRemoval>
                    </a14:imgEffect>
                  </a14:imgLayer>
                </a14:imgProps>
              </a:ext>
            </a:extLst>
          </a:blip>
          <a:srcRect b="7633"/>
          <a:stretch/>
        </p:blipFill>
        <p:spPr>
          <a:xfrm>
            <a:off x="2712719" y="523304"/>
            <a:ext cx="4148255" cy="4096892"/>
          </a:xfrm>
          <a:prstGeom prst="rect">
            <a:avLst/>
          </a:prstGeom>
        </p:spPr>
      </p:pic>
      <p:sp>
        <p:nvSpPr>
          <p:cNvPr id="21" name="TextBox 20">
            <a:extLst>
              <a:ext uri="{FF2B5EF4-FFF2-40B4-BE49-F238E27FC236}">
                <a16:creationId xmlns:a16="http://schemas.microsoft.com/office/drawing/2014/main" id="{436B9791-C7C9-4926-A0E4-689DA7E6A7D1}"/>
              </a:ext>
            </a:extLst>
          </p:cNvPr>
          <p:cNvSpPr txBox="1"/>
          <p:nvPr/>
        </p:nvSpPr>
        <p:spPr>
          <a:xfrm>
            <a:off x="3665408" y="2033141"/>
            <a:ext cx="2242876" cy="1077218"/>
          </a:xfrm>
          <a:prstGeom prst="rect">
            <a:avLst/>
          </a:prstGeom>
          <a:noFill/>
        </p:spPr>
        <p:txBody>
          <a:bodyPr wrap="square">
            <a:spAutoFit/>
          </a:bodyPr>
          <a:lstStyle/>
          <a:p>
            <a:pPr algn="ctr"/>
            <a:r>
              <a:rPr lang="mn-MN" sz="1600" b="1" dirty="0">
                <a:solidFill>
                  <a:schemeClr val="bg1">
                    <a:lumMod val="95000"/>
                  </a:schemeClr>
                </a:solidFill>
                <a:latin typeface="Roboto Slab Regular"/>
                <a:ea typeface="Roboto Slab Regular"/>
                <a:sym typeface="Roboto Slab Regular"/>
              </a:rPr>
              <a:t>Бид нэг дэлхий  дээр хамт амьдарч байгаа өөр өөр хүмүүс</a:t>
            </a:r>
            <a:endParaRPr lang="en-US" sz="1600" b="1" dirty="0">
              <a:solidFill>
                <a:schemeClr val="bg1">
                  <a:lumMod val="95000"/>
                </a:schemeClr>
              </a:solidFill>
              <a:latin typeface="Roboto Slab Regular"/>
              <a:ea typeface="Roboto Slab Regular"/>
              <a:sym typeface="Roboto Slab Regular"/>
            </a:endParaRPr>
          </a:p>
        </p:txBody>
      </p:sp>
      <p:sp>
        <p:nvSpPr>
          <p:cNvPr id="22" name="Google Shape;396;p16">
            <a:extLst>
              <a:ext uri="{FF2B5EF4-FFF2-40B4-BE49-F238E27FC236}">
                <a16:creationId xmlns:a16="http://schemas.microsoft.com/office/drawing/2014/main" id="{628C3DF1-9E0B-4DEF-A5BD-ED15362C7522}"/>
              </a:ext>
            </a:extLst>
          </p:cNvPr>
          <p:cNvSpPr txBox="1">
            <a:spLocks/>
          </p:cNvSpPr>
          <p:nvPr/>
        </p:nvSpPr>
        <p:spPr>
          <a:xfrm>
            <a:off x="6586339" y="3879787"/>
            <a:ext cx="2055946" cy="2875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1000"/>
              </a:spcAft>
              <a:buClr>
                <a:schemeClr val="dk2"/>
              </a:buClr>
              <a:buSzPts val="1400"/>
              <a:buFont typeface="Lato Light"/>
              <a:buNone/>
              <a:defRPr sz="1400" b="0" i="0" u="none" strike="noStrike" cap="none">
                <a:solidFill>
                  <a:schemeClr val="dk1"/>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9pPr>
          </a:lstStyle>
          <a:p>
            <a:pPr marL="0" indent="0">
              <a:spcBef>
                <a:spcPts val="600"/>
              </a:spcBef>
              <a:spcAft>
                <a:spcPts val="0"/>
              </a:spcAft>
              <a:buClr>
                <a:schemeClr val="dk1"/>
              </a:buClr>
              <a:buSzPts val="1100"/>
              <a:buFont typeface="Arial"/>
              <a:buNone/>
            </a:pPr>
            <a:r>
              <a:rPr lang="zh-CN" altLang="en-US" sz="1200" dirty="0">
                <a:solidFill>
                  <a:schemeClr val="bg2">
                    <a:lumMod val="40000"/>
                    <a:lumOff val="60000"/>
                  </a:schemeClr>
                </a:solidFill>
              </a:rPr>
              <a:t>中国江苏省江阴市</a:t>
            </a:r>
            <a:endParaRPr lang="en-US" altLang="zh-CN" sz="1200" dirty="0">
              <a:solidFill>
                <a:schemeClr val="bg2">
                  <a:lumMod val="40000"/>
                  <a:lumOff val="60000"/>
                </a:schemeClr>
              </a:solidFill>
            </a:endParaRPr>
          </a:p>
          <a:p>
            <a:pPr marL="0" indent="0">
              <a:spcBef>
                <a:spcPts val="600"/>
              </a:spcBef>
              <a:spcAft>
                <a:spcPts val="0"/>
              </a:spcAft>
              <a:buClr>
                <a:schemeClr val="dk1"/>
              </a:buClr>
              <a:buSzPts val="1100"/>
              <a:buFont typeface="Arial"/>
              <a:buNone/>
            </a:pPr>
            <a:r>
              <a:rPr lang="en-US" altLang="zh-CN" sz="1200" dirty="0">
                <a:solidFill>
                  <a:schemeClr val="bg2">
                    <a:lumMod val="40000"/>
                    <a:lumOff val="60000"/>
                  </a:schemeClr>
                </a:solidFill>
              </a:rPr>
              <a:t>2018</a:t>
            </a:r>
            <a:r>
              <a:rPr lang="zh-CN" altLang="en-US" sz="1200" dirty="0">
                <a:solidFill>
                  <a:schemeClr val="bg2">
                    <a:lumMod val="40000"/>
                    <a:lumOff val="60000"/>
                  </a:schemeClr>
                </a:solidFill>
              </a:rPr>
              <a:t>年</a:t>
            </a:r>
          </a:p>
          <a:p>
            <a:pPr marL="0" indent="0" algn="l">
              <a:spcBef>
                <a:spcPts val="600"/>
              </a:spcBef>
            </a:pPr>
            <a:endParaRPr lang="zh-CN" altLang="en-US" dirty="0">
              <a:solidFill>
                <a:schemeClr val="bg2">
                  <a:lumMod val="40000"/>
                  <a:lumOff val="60000"/>
                </a:schemeClr>
              </a:solidFill>
            </a:endParaRPr>
          </a:p>
        </p:txBody>
      </p:sp>
      <p:pic>
        <p:nvPicPr>
          <p:cNvPr id="23" name="Picture 22">
            <a:extLst>
              <a:ext uri="{FF2B5EF4-FFF2-40B4-BE49-F238E27FC236}">
                <a16:creationId xmlns:a16="http://schemas.microsoft.com/office/drawing/2014/main" id="{F1814A63-0D2D-4E53-A693-9D8B60311ED9}"/>
              </a:ext>
            </a:extLst>
          </p:cNvPr>
          <p:cNvPicPr>
            <a:picLocks noChangeAspect="1"/>
          </p:cNvPicPr>
          <p:nvPr/>
        </p:nvPicPr>
        <p:blipFill>
          <a:blip r:embed="rId6"/>
          <a:stretch>
            <a:fillRect/>
          </a:stretch>
        </p:blipFill>
        <p:spPr>
          <a:xfrm>
            <a:off x="6678642" y="2597752"/>
            <a:ext cx="1814886" cy="1361165"/>
          </a:xfrm>
          <a:prstGeom prst="rect">
            <a:avLst/>
          </a:prstGeom>
        </p:spPr>
      </p:pic>
      <p:pic>
        <p:nvPicPr>
          <p:cNvPr id="24" name="Picture 23">
            <a:extLst>
              <a:ext uri="{FF2B5EF4-FFF2-40B4-BE49-F238E27FC236}">
                <a16:creationId xmlns:a16="http://schemas.microsoft.com/office/drawing/2014/main" id="{6764CC40-985D-4E62-B689-52ADEB839F03}"/>
              </a:ext>
            </a:extLst>
          </p:cNvPr>
          <p:cNvPicPr>
            <a:picLocks noChangeAspect="1"/>
          </p:cNvPicPr>
          <p:nvPr/>
        </p:nvPicPr>
        <p:blipFill rotWithShape="1">
          <a:blip r:embed="rId7"/>
          <a:srcRect t="21512"/>
          <a:stretch/>
        </p:blipFill>
        <p:spPr>
          <a:xfrm>
            <a:off x="459623" y="3151266"/>
            <a:ext cx="2196585" cy="1293034"/>
          </a:xfrm>
          <a:prstGeom prst="rect">
            <a:avLst/>
          </a:prstGeom>
        </p:spPr>
      </p:pic>
      <p:sp>
        <p:nvSpPr>
          <p:cNvPr id="25" name="Google Shape;396;p16">
            <a:extLst>
              <a:ext uri="{FF2B5EF4-FFF2-40B4-BE49-F238E27FC236}">
                <a16:creationId xmlns:a16="http://schemas.microsoft.com/office/drawing/2014/main" id="{653851A1-23E0-4B7D-9D7C-0EB332358593}"/>
              </a:ext>
            </a:extLst>
          </p:cNvPr>
          <p:cNvSpPr txBox="1">
            <a:spLocks/>
          </p:cNvSpPr>
          <p:nvPr/>
        </p:nvSpPr>
        <p:spPr>
          <a:xfrm>
            <a:off x="527915" y="4338521"/>
            <a:ext cx="2516400" cy="563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dk2"/>
              </a:buClr>
              <a:buSzPts val="1800"/>
              <a:buFont typeface="Lato Light"/>
              <a:buChar char="○"/>
              <a:defRPr sz="1800" b="0" i="0" u="none" strike="noStrike" cap="none">
                <a:solidFill>
                  <a:schemeClr val="dk1"/>
                </a:solidFill>
                <a:latin typeface="Lato Light"/>
                <a:ea typeface="Lato Light"/>
                <a:cs typeface="Lato Light"/>
                <a:sym typeface="Lato Light"/>
              </a:defRPr>
            </a:lvl1pPr>
            <a:lvl2pPr marL="914400" marR="0" lvl="1" indent="-342900" algn="l" rtl="0">
              <a:lnSpc>
                <a:spcPct val="100000"/>
              </a:lnSpc>
              <a:spcBef>
                <a:spcPts val="1000"/>
              </a:spcBef>
              <a:spcAft>
                <a:spcPts val="0"/>
              </a:spcAft>
              <a:buClr>
                <a:schemeClr val="dk2"/>
              </a:buClr>
              <a:buSzPts val="1800"/>
              <a:buFont typeface="Lato Light"/>
              <a:buChar char="◦"/>
              <a:defRPr sz="1800" b="0" i="0" u="none" strike="noStrike" cap="none">
                <a:solidFill>
                  <a:schemeClr val="dk1"/>
                </a:solidFill>
                <a:latin typeface="Lato Light"/>
                <a:ea typeface="Lato Light"/>
                <a:cs typeface="Lato Light"/>
                <a:sym typeface="Lato Light"/>
              </a:defRPr>
            </a:lvl2pPr>
            <a:lvl3pPr marL="1371600" marR="0" lvl="2" indent="-342900" algn="l" rtl="0">
              <a:lnSpc>
                <a:spcPct val="100000"/>
              </a:lnSpc>
              <a:spcBef>
                <a:spcPts val="1000"/>
              </a:spcBef>
              <a:spcAft>
                <a:spcPts val="0"/>
              </a:spcAft>
              <a:buClr>
                <a:schemeClr val="dk2"/>
              </a:buClr>
              <a:buSzPts val="1800"/>
              <a:buFont typeface="Lato Light"/>
              <a:buChar char="◦"/>
              <a:defRPr sz="1800" b="0" i="0" u="none" strike="noStrike" cap="none">
                <a:solidFill>
                  <a:schemeClr val="dk1"/>
                </a:solidFill>
                <a:latin typeface="Lato Light"/>
                <a:ea typeface="Lato Light"/>
                <a:cs typeface="Lato Light"/>
                <a:sym typeface="Lato Light"/>
              </a:defRPr>
            </a:lvl3pPr>
            <a:lvl4pPr marL="1828800" marR="0" lvl="3"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100000"/>
              </a:lnSpc>
              <a:spcBef>
                <a:spcPts val="1000"/>
              </a:spcBef>
              <a:spcAft>
                <a:spcPts val="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100000"/>
              </a:lnSpc>
              <a:spcBef>
                <a:spcPts val="1000"/>
              </a:spcBef>
              <a:spcAft>
                <a:spcPts val="1000"/>
              </a:spcAft>
              <a:buClr>
                <a:schemeClr val="dk1"/>
              </a:buClr>
              <a:buSzPts val="1800"/>
              <a:buFont typeface="Lato Light"/>
              <a:buChar char="◦"/>
              <a:defRPr sz="1800" b="0" i="0" u="none" strike="noStrike" cap="none">
                <a:solidFill>
                  <a:schemeClr val="dk1"/>
                </a:solidFill>
                <a:latin typeface="Lato Light"/>
                <a:ea typeface="Lato Light"/>
                <a:cs typeface="Lato Light"/>
                <a:sym typeface="Lato Light"/>
              </a:defRPr>
            </a:lvl9pPr>
          </a:lstStyle>
          <a:p>
            <a:pPr marL="0" indent="0">
              <a:buClr>
                <a:schemeClr val="dk1"/>
              </a:buClr>
              <a:buSzPts val="1100"/>
              <a:buFont typeface="Arial"/>
              <a:buNone/>
            </a:pPr>
            <a:r>
              <a:rPr lang="zh-CN" altLang="en-US" sz="1200" dirty="0">
                <a:solidFill>
                  <a:schemeClr val="bg2">
                    <a:lumMod val="40000"/>
                    <a:lumOff val="60000"/>
                  </a:schemeClr>
                </a:solidFill>
              </a:rPr>
              <a:t>上海理工大学</a:t>
            </a:r>
            <a:r>
              <a:rPr lang="en-US" altLang="zh-CN" sz="1200" dirty="0">
                <a:solidFill>
                  <a:schemeClr val="bg2">
                    <a:lumMod val="40000"/>
                    <a:lumOff val="60000"/>
                  </a:schemeClr>
                </a:solidFill>
              </a:rPr>
              <a:t>-2019</a:t>
            </a:r>
            <a:r>
              <a:rPr lang="zh-CN" altLang="en-US" sz="1200" dirty="0">
                <a:solidFill>
                  <a:schemeClr val="bg2">
                    <a:lumMod val="40000"/>
                    <a:lumOff val="60000"/>
                  </a:schemeClr>
                </a:solidFill>
              </a:rPr>
              <a:t>年</a:t>
            </a:r>
          </a:p>
          <a:p>
            <a:pPr marL="0" indent="0">
              <a:spcAft>
                <a:spcPts val="1000"/>
              </a:spcAft>
              <a:buFont typeface="Lato Light"/>
              <a:buNone/>
            </a:pPr>
            <a:endParaRPr lang="zh-CN" altLang="en-US" dirty="0">
              <a:solidFill>
                <a:schemeClr val="bg2">
                  <a:lumMod val="40000"/>
                  <a:lumOff val="60000"/>
                </a:schemeClr>
              </a:solidFill>
            </a:endParaRPr>
          </a:p>
        </p:txBody>
      </p:sp>
      <p:pic>
        <p:nvPicPr>
          <p:cNvPr id="4104" name="Picture 8" descr="people of different sports-н зурган илэрц">
            <a:extLst>
              <a:ext uri="{FF2B5EF4-FFF2-40B4-BE49-F238E27FC236}">
                <a16:creationId xmlns:a16="http://schemas.microsoft.com/office/drawing/2014/main" id="{308B1508-3AE5-431B-8D19-A205D26D5B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410" b="6951"/>
          <a:stretch/>
        </p:blipFill>
        <p:spPr bwMode="auto">
          <a:xfrm>
            <a:off x="1523441" y="439484"/>
            <a:ext cx="1660875" cy="90432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eople of different jobs-н зурган илэрц">
            <a:extLst>
              <a:ext uri="{FF2B5EF4-FFF2-40B4-BE49-F238E27FC236}">
                <a16:creationId xmlns:a16="http://schemas.microsoft.com/office/drawing/2014/main" id="{A60FE7F3-22D8-4F05-8D8D-58D05AA431B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00" t="6371" r="1676" b="15650"/>
          <a:stretch/>
        </p:blipFill>
        <p:spPr bwMode="auto">
          <a:xfrm>
            <a:off x="6529885" y="606802"/>
            <a:ext cx="2112400" cy="12354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396;p16">
            <a:extLst>
              <a:ext uri="{FF2B5EF4-FFF2-40B4-BE49-F238E27FC236}">
                <a16:creationId xmlns:a16="http://schemas.microsoft.com/office/drawing/2014/main" id="{3AD87525-D431-4446-BB0B-2852EADDF0A8}"/>
              </a:ext>
            </a:extLst>
          </p:cNvPr>
          <p:cNvSpPr txBox="1">
            <a:spLocks/>
          </p:cNvSpPr>
          <p:nvPr/>
        </p:nvSpPr>
        <p:spPr>
          <a:xfrm>
            <a:off x="6586339" y="1781128"/>
            <a:ext cx="2055946" cy="2875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1000"/>
              </a:spcAft>
              <a:buClr>
                <a:schemeClr val="dk2"/>
              </a:buClr>
              <a:buSzPts val="1400"/>
              <a:buFont typeface="Lato Light"/>
              <a:buNone/>
              <a:defRPr sz="1400" b="0" i="0" u="none" strike="noStrike" cap="none">
                <a:solidFill>
                  <a:schemeClr val="dk1"/>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9pPr>
          </a:lstStyle>
          <a:p>
            <a:pPr marL="0" indent="0">
              <a:spcBef>
                <a:spcPts val="600"/>
              </a:spcBef>
              <a:spcAft>
                <a:spcPts val="0"/>
              </a:spcAft>
              <a:buClr>
                <a:schemeClr val="dk1"/>
              </a:buClr>
              <a:buSzPts val="1100"/>
              <a:buFont typeface="Arial"/>
              <a:buNone/>
            </a:pPr>
            <a:r>
              <a:rPr lang="en-US" altLang="zh-CN" sz="1200" dirty="0">
                <a:solidFill>
                  <a:schemeClr val="bg2">
                    <a:lumMod val="40000"/>
                    <a:lumOff val="60000"/>
                  </a:schemeClr>
                </a:solidFill>
              </a:rPr>
              <a:t>Different jobs</a:t>
            </a:r>
            <a:endParaRPr lang="zh-CN" altLang="en-US" sz="1200" dirty="0">
              <a:solidFill>
                <a:schemeClr val="bg2">
                  <a:lumMod val="40000"/>
                  <a:lumOff val="60000"/>
                </a:schemeClr>
              </a:solidFill>
            </a:endParaRPr>
          </a:p>
          <a:p>
            <a:pPr marL="0" indent="0" algn="l">
              <a:spcBef>
                <a:spcPts val="600"/>
              </a:spcBef>
            </a:pPr>
            <a:endParaRPr lang="zh-CN" altLang="en-US" dirty="0">
              <a:solidFill>
                <a:schemeClr val="bg2">
                  <a:lumMod val="40000"/>
                  <a:lumOff val="60000"/>
                </a:schemeClr>
              </a:solidFill>
            </a:endParaRPr>
          </a:p>
        </p:txBody>
      </p:sp>
      <p:sp>
        <p:nvSpPr>
          <p:cNvPr id="36" name="Google Shape;396;p16">
            <a:extLst>
              <a:ext uri="{FF2B5EF4-FFF2-40B4-BE49-F238E27FC236}">
                <a16:creationId xmlns:a16="http://schemas.microsoft.com/office/drawing/2014/main" id="{774E7C23-82FD-4794-98B5-EBB241060785}"/>
              </a:ext>
            </a:extLst>
          </p:cNvPr>
          <p:cNvSpPr txBox="1">
            <a:spLocks/>
          </p:cNvSpPr>
          <p:nvPr/>
        </p:nvSpPr>
        <p:spPr>
          <a:xfrm>
            <a:off x="1198999" y="1193623"/>
            <a:ext cx="2055946" cy="2875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1000"/>
              </a:spcAft>
              <a:buClr>
                <a:schemeClr val="dk2"/>
              </a:buClr>
              <a:buSzPts val="1400"/>
              <a:buFont typeface="Lato Light"/>
              <a:buNone/>
              <a:defRPr sz="1400" b="0" i="0" u="none" strike="noStrike" cap="none">
                <a:solidFill>
                  <a:schemeClr val="dk1"/>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9pPr>
          </a:lstStyle>
          <a:p>
            <a:pPr marL="0" indent="0">
              <a:spcBef>
                <a:spcPts val="600"/>
              </a:spcBef>
              <a:spcAft>
                <a:spcPts val="0"/>
              </a:spcAft>
              <a:buClr>
                <a:schemeClr val="dk1"/>
              </a:buClr>
              <a:buSzPts val="1100"/>
              <a:buFont typeface="Arial"/>
              <a:buNone/>
            </a:pPr>
            <a:r>
              <a:rPr lang="en-US" altLang="zh-CN" sz="1200" dirty="0">
                <a:solidFill>
                  <a:schemeClr val="bg2">
                    <a:lumMod val="40000"/>
                    <a:lumOff val="60000"/>
                  </a:schemeClr>
                </a:solidFill>
              </a:rPr>
              <a:t>Different sports</a:t>
            </a:r>
            <a:endParaRPr lang="zh-CN" altLang="en-US" sz="1200" dirty="0">
              <a:solidFill>
                <a:schemeClr val="bg2">
                  <a:lumMod val="40000"/>
                  <a:lumOff val="60000"/>
                </a:schemeClr>
              </a:solidFill>
            </a:endParaRPr>
          </a:p>
          <a:p>
            <a:pPr marL="0" indent="0" algn="l">
              <a:spcBef>
                <a:spcPts val="600"/>
              </a:spcBef>
            </a:pPr>
            <a:endParaRPr lang="zh-CN" altLang="en-US" dirty="0">
              <a:solidFill>
                <a:schemeClr val="bg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wheel(1)">
                                      <p:cBhvr>
                                        <p:cTn id="12" dur="2000"/>
                                        <p:tgtEl>
                                          <p:spTgt spid="410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heel(1)">
                                      <p:cBhvr>
                                        <p:cTn id="15" dur="2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06"/>
                                        </p:tgtEl>
                                        <p:attrNameLst>
                                          <p:attrName>style.visibility</p:attrName>
                                        </p:attrNameLst>
                                      </p:cBhvr>
                                      <p:to>
                                        <p:strVal val="visible"/>
                                      </p:to>
                                    </p:set>
                                    <p:animEffect transition="in" filter="fade">
                                      <p:cBhvr>
                                        <p:cTn id="20" dur="500"/>
                                        <p:tgtEl>
                                          <p:spTgt spid="410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1)">
                                      <p:cBhvr>
                                        <p:cTn id="33" dur="2000"/>
                                        <p:tgtEl>
                                          <p:spTgt spid="24"/>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2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A34F24-20FF-4002-B062-9FE0E7D4E1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Google Shape;430;p21">
            <a:extLst>
              <a:ext uri="{FF2B5EF4-FFF2-40B4-BE49-F238E27FC236}">
                <a16:creationId xmlns:a16="http://schemas.microsoft.com/office/drawing/2014/main" id="{A42FB46C-FB41-4311-9AB8-E602304EF81B}"/>
              </a:ext>
            </a:extLst>
          </p:cNvPr>
          <p:cNvSpPr/>
          <p:nvPr/>
        </p:nvSpPr>
        <p:spPr>
          <a:xfrm>
            <a:off x="7283161" y="474022"/>
            <a:ext cx="1177875" cy="1149039"/>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433;p21">
            <a:extLst>
              <a:ext uri="{FF2B5EF4-FFF2-40B4-BE49-F238E27FC236}">
                <a16:creationId xmlns:a16="http://schemas.microsoft.com/office/drawing/2014/main" id="{4DA09642-A907-450A-9CED-E959B90CD3E7}"/>
              </a:ext>
            </a:extLst>
          </p:cNvPr>
          <p:cNvGrpSpPr/>
          <p:nvPr/>
        </p:nvGrpSpPr>
        <p:grpSpPr>
          <a:xfrm>
            <a:off x="7539520" y="665816"/>
            <a:ext cx="687686" cy="687661"/>
            <a:chOff x="6643075" y="3664250"/>
            <a:chExt cx="407950" cy="407975"/>
          </a:xfrm>
        </p:grpSpPr>
        <p:sp>
          <p:nvSpPr>
            <p:cNvPr id="5" name="Google Shape;434;p21">
              <a:extLst>
                <a:ext uri="{FF2B5EF4-FFF2-40B4-BE49-F238E27FC236}">
                  <a16:creationId xmlns:a16="http://schemas.microsoft.com/office/drawing/2014/main" id="{8C4F47EA-4E6C-458F-B0E8-5C1B00F41BB8}"/>
                </a:ext>
              </a:extLst>
            </p:cNvPr>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35;p21">
              <a:extLst>
                <a:ext uri="{FF2B5EF4-FFF2-40B4-BE49-F238E27FC236}">
                  <a16:creationId xmlns:a16="http://schemas.microsoft.com/office/drawing/2014/main" id="{B5BBE239-78CC-4C67-B117-38D1060E4D34}"/>
                </a:ext>
              </a:extLst>
            </p:cNvPr>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36;p21">
            <a:extLst>
              <a:ext uri="{FF2B5EF4-FFF2-40B4-BE49-F238E27FC236}">
                <a16:creationId xmlns:a16="http://schemas.microsoft.com/office/drawing/2014/main" id="{E75467AA-B9D6-40C9-9B93-68ECC2930C87}"/>
              </a:ext>
            </a:extLst>
          </p:cNvPr>
          <p:cNvGrpSpPr/>
          <p:nvPr/>
        </p:nvGrpSpPr>
        <p:grpSpPr>
          <a:xfrm rot="-587344">
            <a:off x="7435122" y="1398548"/>
            <a:ext cx="456603" cy="474261"/>
            <a:chOff x="576250" y="4319400"/>
            <a:chExt cx="442075" cy="442050"/>
          </a:xfrm>
        </p:grpSpPr>
        <p:sp>
          <p:nvSpPr>
            <p:cNvPr id="8" name="Google Shape;437;p21">
              <a:extLst>
                <a:ext uri="{FF2B5EF4-FFF2-40B4-BE49-F238E27FC236}">
                  <a16:creationId xmlns:a16="http://schemas.microsoft.com/office/drawing/2014/main" id="{1A607119-60C9-40C7-B39B-AE7BED2DB75B}"/>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chemeClr val="accent5">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38;p21">
              <a:extLst>
                <a:ext uri="{FF2B5EF4-FFF2-40B4-BE49-F238E27FC236}">
                  <a16:creationId xmlns:a16="http://schemas.microsoft.com/office/drawing/2014/main" id="{904588A5-01B9-445B-A6FD-405981FE14E9}"/>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chemeClr val="accent5">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39;p21">
              <a:extLst>
                <a:ext uri="{FF2B5EF4-FFF2-40B4-BE49-F238E27FC236}">
                  <a16:creationId xmlns:a16="http://schemas.microsoft.com/office/drawing/2014/main" id="{C0EA468B-BF1D-4D9E-95E7-29A7E9A0CEEB}"/>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chemeClr val="accent5">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0;p21">
              <a:extLst>
                <a:ext uri="{FF2B5EF4-FFF2-40B4-BE49-F238E27FC236}">
                  <a16:creationId xmlns:a16="http://schemas.microsoft.com/office/drawing/2014/main" id="{20DB28B0-4A4C-4DA6-A04A-AE511CE15BF9}"/>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chemeClr val="accent5">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441;p21">
            <a:extLst>
              <a:ext uri="{FF2B5EF4-FFF2-40B4-BE49-F238E27FC236}">
                <a16:creationId xmlns:a16="http://schemas.microsoft.com/office/drawing/2014/main" id="{32AAB036-4E64-44F2-ADA1-0ED57030FEFA}"/>
              </a:ext>
            </a:extLst>
          </p:cNvPr>
          <p:cNvSpPr/>
          <p:nvPr/>
        </p:nvSpPr>
        <p:spPr>
          <a:xfrm>
            <a:off x="7393266" y="665816"/>
            <a:ext cx="226251" cy="21606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3;p21">
            <a:extLst>
              <a:ext uri="{FF2B5EF4-FFF2-40B4-BE49-F238E27FC236}">
                <a16:creationId xmlns:a16="http://schemas.microsoft.com/office/drawing/2014/main" id="{8777A42F-635C-4AB1-8F46-A01675417707}"/>
              </a:ext>
            </a:extLst>
          </p:cNvPr>
          <p:cNvSpPr/>
          <p:nvPr/>
        </p:nvSpPr>
        <p:spPr>
          <a:xfrm>
            <a:off x="8254764" y="1011743"/>
            <a:ext cx="137570" cy="13142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4;p21">
            <a:extLst>
              <a:ext uri="{FF2B5EF4-FFF2-40B4-BE49-F238E27FC236}">
                <a16:creationId xmlns:a16="http://schemas.microsoft.com/office/drawing/2014/main" id="{B328AE1F-E033-4A5E-BF76-6C0A1202D287}"/>
              </a:ext>
            </a:extLst>
          </p:cNvPr>
          <p:cNvSpPr/>
          <p:nvPr/>
        </p:nvSpPr>
        <p:spPr>
          <a:xfrm rot="1280404">
            <a:off x="7959509" y="1322249"/>
            <a:ext cx="137564" cy="131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1;p21">
            <a:extLst>
              <a:ext uri="{FF2B5EF4-FFF2-40B4-BE49-F238E27FC236}">
                <a16:creationId xmlns:a16="http://schemas.microsoft.com/office/drawing/2014/main" id="{93DF7312-1082-44CD-BC71-1B0BA00EF316}"/>
              </a:ext>
            </a:extLst>
          </p:cNvPr>
          <p:cNvSpPr txBox="1">
            <a:spLocks/>
          </p:cNvSpPr>
          <p:nvPr/>
        </p:nvSpPr>
        <p:spPr>
          <a:xfrm>
            <a:off x="1062494" y="969423"/>
            <a:ext cx="2865671" cy="3260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pPr marL="0" marR="0" algn="ctr">
              <a:lnSpc>
                <a:spcPct val="107000"/>
              </a:lnSpc>
              <a:spcBef>
                <a:spcPts val="0"/>
              </a:spcBef>
              <a:spcAft>
                <a:spcPts val="800"/>
              </a:spcAft>
            </a:pPr>
            <a:r>
              <a:rPr lang="mn-MN" b="1" dirty="0">
                <a:effectLst/>
                <a:latin typeface="Calibri" panose="020F0502020204030204" pitchFamily="34" charset="0"/>
                <a:ea typeface="DengXian" panose="02010600030101010101" pitchFamily="2" charset="-122"/>
                <a:cs typeface="Times New Roman" panose="02020603050405020304" pitchFamily="18" charset="0"/>
              </a:rPr>
              <a:t>Бусдыг мэдэрч ойлгох </a:t>
            </a:r>
            <a:r>
              <a:rPr lang="mn-MN" dirty="0">
                <a:effectLst/>
                <a:latin typeface="Calibri" panose="020F0502020204030204" pitchFamily="34" charset="0"/>
                <a:ea typeface="DengXian" panose="02010600030101010101" pitchFamily="2" charset="-122"/>
                <a:cs typeface="Times New Roman" panose="02020603050405020304" pitchFamily="18" charset="0"/>
              </a:rPr>
              <a:t>гэдэг нь тухайн нөхцөлд хүний үйл хөдлөл, бусдад хэрхэн нөлөөлөхийг ойлгож, мэдрэх чадвар юм.</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25" name="Picture 2" descr="Elderly People With Symptoms That Family Face Can Not Understand Royalty  Free Cliparts, Vectors, And Stock Illustration. Image 117202515.">
            <a:extLst>
              <a:ext uri="{FF2B5EF4-FFF2-40B4-BE49-F238E27FC236}">
                <a16:creationId xmlns:a16="http://schemas.microsoft.com/office/drawing/2014/main" id="{CA74BE9C-3CFD-4AFF-87AC-572BFD808A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15" b="99634" l="5077" r="96462">
                        <a14:foregroundMark x1="50231" y1="10806" x2="50231" y2="10806"/>
                        <a14:foregroundMark x1="50231" y1="10806" x2="50231" y2="10806"/>
                        <a14:foregroundMark x1="56615" y1="5769" x2="56615" y2="5769"/>
                        <a14:foregroundMark x1="56692" y1="5678" x2="56692" y2="5678"/>
                        <a14:foregroundMark x1="56692" y1="6777" x2="56692" y2="6777"/>
                        <a14:foregroundMark x1="56692" y1="6777" x2="56692" y2="6777"/>
                        <a14:foregroundMark x1="56692" y1="6777" x2="56692" y2="6777"/>
                        <a14:foregroundMark x1="56692" y1="6777" x2="56692" y2="6777"/>
                        <a14:foregroundMark x1="56692" y1="6868" x2="54615" y2="5495"/>
                        <a14:foregroundMark x1="76385" y1="5311" x2="76385" y2="5311"/>
                        <a14:foregroundMark x1="76385" y1="5311" x2="76385" y2="5311"/>
                        <a14:foregroundMark x1="70846" y1="2106" x2="70846" y2="2106"/>
                        <a14:foregroundMark x1="70846" y1="2106" x2="70846" y2="2106"/>
                        <a14:foregroundMark x1="73077" y1="14744" x2="73077" y2="14744"/>
                        <a14:foregroundMark x1="73077" y1="14744" x2="73077" y2="14744"/>
                        <a14:foregroundMark x1="58462" y1="18223" x2="58462" y2="18223"/>
                        <a14:foregroundMark x1="58462" y1="18223" x2="58462" y2="18223"/>
                        <a14:foregroundMark x1="96769" y1="8608" x2="96769" y2="8608"/>
                        <a14:foregroundMark x1="96769" y1="8608" x2="96769" y2="8608"/>
                        <a14:foregroundMark x1="95846" y1="11813" x2="95846" y2="11813"/>
                        <a14:foregroundMark x1="95846" y1="11813" x2="95846" y2="11813"/>
                        <a14:foregroundMark x1="87923" y1="19780" x2="87923" y2="19780"/>
                        <a14:foregroundMark x1="87923" y1="19780" x2="87923" y2="19780"/>
                        <a14:foregroundMark x1="74846" y1="25824" x2="74846" y2="25824"/>
                        <a14:foregroundMark x1="74846" y1="25824" x2="74846" y2="25824"/>
                        <a14:foregroundMark x1="77385" y1="60165" x2="77385" y2="60165"/>
                        <a14:foregroundMark x1="77385" y1="60165" x2="77385" y2="60165"/>
                        <a14:foregroundMark x1="80077" y1="68681" x2="80077" y2="68681"/>
                        <a14:foregroundMark x1="80077" y1="68681" x2="80077" y2="68681"/>
                        <a14:foregroundMark x1="71538" y1="68681" x2="83615" y2="78755"/>
                        <a14:foregroundMark x1="83615" y1="78755" x2="84923" y2="81044"/>
                        <a14:foregroundMark x1="68231" y1="63553" x2="59308" y2="69048"/>
                        <a14:foregroundMark x1="59308" y1="69048" x2="55308" y2="79945"/>
                        <a14:foregroundMark x1="55308" y1="79945" x2="62462" y2="85440"/>
                        <a14:foregroundMark x1="62462" y1="85440" x2="70538" y2="84341"/>
                        <a14:foregroundMark x1="70538" y1="84341" x2="77000" y2="79121"/>
                        <a14:foregroundMark x1="76385" y1="59249" x2="84769" y2="62454"/>
                        <a14:foregroundMark x1="84769" y1="62454" x2="91000" y2="70147"/>
                        <a14:foregroundMark x1="91000" y1="70147" x2="92231" y2="74817"/>
                        <a14:foregroundMark x1="58692" y1="90934" x2="82077" y2="90201"/>
                        <a14:foregroundMark x1="82077" y1="90201" x2="88231" y2="83150"/>
                        <a14:foregroundMark x1="88231" y1="83150" x2="89692" y2="78205"/>
                        <a14:foregroundMark x1="93769" y1="79121" x2="93769" y2="99634"/>
                        <a14:foregroundMark x1="21462" y1="24267" x2="27846" y2="28205"/>
                        <a14:foregroundMark x1="19538" y1="60714" x2="26231" y2="87271"/>
                        <a14:foregroundMark x1="5231" y1="70513" x2="8000" y2="91117"/>
                        <a14:foregroundMark x1="11154" y1="66850" x2="22077" y2="89286"/>
                        <a14:foregroundMark x1="14385" y1="64652" x2="36000" y2="68407"/>
                        <a14:foregroundMark x1="36000" y1="68407" x2="41538" y2="71337"/>
                        <a14:foregroundMark x1="34769" y1="60897" x2="37692" y2="85623"/>
                        <a14:foregroundMark x1="26846" y1="23901" x2="20385" y2="26007"/>
                        <a14:foregroundMark x1="17077" y1="58700" x2="9154" y2="64927"/>
                        <a14:foregroundMark x1="9154" y1="64927" x2="5923" y2="65842"/>
                        <a14:foregroundMark x1="17846" y1="56868" x2="5077" y2="61905"/>
                        <a14:foregroundMark x1="74000" y1="7875" x2="75769" y2="6410"/>
                      </a14:backgroundRemoval>
                    </a14:imgEffect>
                  </a14:imgLayer>
                </a14:imgProps>
              </a:ext>
              <a:ext uri="{28A0092B-C50C-407E-A947-70E740481C1C}">
                <a14:useLocalDpi xmlns:a14="http://schemas.microsoft.com/office/drawing/2010/main" val="0"/>
              </a:ext>
            </a:extLst>
          </a:blip>
          <a:srcRect/>
          <a:stretch>
            <a:fillRect/>
          </a:stretch>
        </p:blipFill>
        <p:spPr bwMode="auto">
          <a:xfrm>
            <a:off x="4105508" y="1009646"/>
            <a:ext cx="3254503" cy="273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21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6" name="Google Shape;556;p33"/>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grpSp>
        <p:nvGrpSpPr>
          <p:cNvPr id="7" name="Google Shape;1278;p42">
            <a:extLst>
              <a:ext uri="{FF2B5EF4-FFF2-40B4-BE49-F238E27FC236}">
                <a16:creationId xmlns:a16="http://schemas.microsoft.com/office/drawing/2014/main" id="{3B814C1E-F169-4C6A-AEF3-D67BBF152AD8}"/>
              </a:ext>
            </a:extLst>
          </p:cNvPr>
          <p:cNvGrpSpPr/>
          <p:nvPr/>
        </p:nvGrpSpPr>
        <p:grpSpPr>
          <a:xfrm>
            <a:off x="3035997" y="705500"/>
            <a:ext cx="4675665" cy="3794988"/>
            <a:chOff x="9878974" y="4425243"/>
            <a:chExt cx="719919" cy="645501"/>
          </a:xfrm>
        </p:grpSpPr>
        <p:sp>
          <p:nvSpPr>
            <p:cNvPr id="8" name="Google Shape;1279;p42">
              <a:extLst>
                <a:ext uri="{FF2B5EF4-FFF2-40B4-BE49-F238E27FC236}">
                  <a16:creationId xmlns:a16="http://schemas.microsoft.com/office/drawing/2014/main" id="{06E410E3-A457-49E6-9D7C-F66A387918EA}"/>
                </a:ext>
              </a:extLst>
            </p:cNvPr>
            <p:cNvSpPr/>
            <p:nvPr/>
          </p:nvSpPr>
          <p:spPr>
            <a:xfrm>
              <a:off x="10225338" y="4708710"/>
              <a:ext cx="373555" cy="362034"/>
            </a:xfrm>
            <a:custGeom>
              <a:avLst/>
              <a:gdLst/>
              <a:ahLst/>
              <a:cxnLst/>
              <a:rect l="l" t="t"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solidFill>
              <a:srgbClr val="00B050"/>
            </a:solidFill>
            <a:ln>
              <a:solidFill>
                <a:srgbClr val="00B050"/>
              </a:solidFill>
            </a:ln>
          </p:spPr>
          <p:style>
            <a:lnRef idx="1">
              <a:schemeClr val="accent4"/>
            </a:lnRef>
            <a:fillRef idx="3">
              <a:schemeClr val="accent4"/>
            </a:fillRef>
            <a:effectRef idx="2">
              <a:schemeClr val="accent4"/>
            </a:effectRef>
            <a:fontRef idx="minor">
              <a:schemeClr val="lt1"/>
            </a:fontRef>
          </p:style>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2000" b="0" i="0" u="none" strike="noStrike" cap="none" dirty="0">
                <a:solidFill>
                  <a:schemeClr val="bg1">
                    <a:lumMod val="95000"/>
                  </a:schemeClr>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lang="mn-MN" sz="2000" dirty="0">
                <a:solidFill>
                  <a:schemeClr val="bg1">
                    <a:lumMod val="95000"/>
                  </a:schemeClr>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sz="1800" b="1" dirty="0" err="1">
                  <a:solidFill>
                    <a:schemeClr val="bg1">
                      <a:lumMod val="95000"/>
                    </a:schemeClr>
                  </a:solidFill>
                  <a:latin typeface="+mj-lt"/>
                  <a:ea typeface="微软雅黑" pitchFamily="34" charset="-122"/>
                  <a:cs typeface="Times New Roman" panose="02020603050405020304" pitchFamily="18" charset="0"/>
                  <a:sym typeface="Calibri"/>
                </a:rPr>
                <a:t>Өөрийнх</a:t>
              </a:r>
              <a:r>
                <a:rPr sz="1800" b="1" dirty="0">
                  <a:solidFill>
                    <a:schemeClr val="bg1">
                      <a:lumMod val="95000"/>
                    </a:schemeClr>
                  </a:solidFill>
                  <a:latin typeface="+mj-lt"/>
                  <a:ea typeface="微软雅黑" pitchFamily="34" charset="-122"/>
                  <a:cs typeface="Times New Roman" panose="02020603050405020304" pitchFamily="18" charset="0"/>
                  <a:sym typeface="Calibri"/>
                </a:rPr>
                <a:t> </a:t>
              </a:r>
              <a:r>
                <a:rPr sz="1800" b="1" dirty="0" err="1">
                  <a:solidFill>
                    <a:schemeClr val="bg1">
                      <a:lumMod val="95000"/>
                    </a:schemeClr>
                  </a:solidFill>
                  <a:latin typeface="+mj-lt"/>
                  <a:ea typeface="微软雅黑" pitchFamily="34" charset="-122"/>
                  <a:cs typeface="Times New Roman" panose="02020603050405020304" pitchFamily="18" charset="0"/>
                  <a:sym typeface="Calibri"/>
                </a:rPr>
                <a:t>нь</a:t>
              </a:r>
              <a:r>
                <a:rPr sz="1800" b="1" dirty="0">
                  <a:solidFill>
                    <a:schemeClr val="bg1">
                      <a:lumMod val="95000"/>
                    </a:schemeClr>
                  </a:solidFill>
                  <a:latin typeface="+mj-lt"/>
                  <a:ea typeface="微软雅黑" pitchFamily="34" charset="-122"/>
                  <a:cs typeface="Times New Roman" panose="02020603050405020304" pitchFamily="18" charset="0"/>
                  <a:sym typeface="Calibri"/>
                </a:rPr>
                <a:t> </a:t>
              </a:r>
              <a:r>
                <a:rPr sz="1800" b="1" dirty="0" err="1">
                  <a:solidFill>
                    <a:schemeClr val="bg1">
                      <a:lumMod val="95000"/>
                    </a:schemeClr>
                  </a:solidFill>
                  <a:latin typeface="+mj-lt"/>
                  <a:ea typeface="微软雅黑" pitchFamily="34" charset="-122"/>
                  <a:cs typeface="Times New Roman" panose="02020603050405020304" pitchFamily="18" charset="0"/>
                  <a:sym typeface="Calibri"/>
                </a:rPr>
                <a:t>хэлээр</a:t>
              </a:r>
              <a:r>
                <a:rPr sz="1800" b="1" dirty="0">
                  <a:solidFill>
                    <a:schemeClr val="bg1">
                      <a:lumMod val="95000"/>
                    </a:schemeClr>
                  </a:solidFill>
                  <a:latin typeface="+mj-lt"/>
                  <a:ea typeface="微软雅黑" pitchFamily="34" charset="-122"/>
                  <a:cs typeface="Times New Roman" panose="02020603050405020304" pitchFamily="18" charset="0"/>
                  <a:sym typeface="Calibri"/>
                </a:rPr>
                <a:t> </a:t>
              </a:r>
              <a:r>
                <a:rPr sz="1800" b="1" dirty="0" err="1">
                  <a:solidFill>
                    <a:schemeClr val="bg1">
                      <a:lumMod val="95000"/>
                    </a:schemeClr>
                  </a:solidFill>
                  <a:latin typeface="+mj-lt"/>
                  <a:ea typeface="微软雅黑" pitchFamily="34" charset="-122"/>
                  <a:cs typeface="Times New Roman" panose="02020603050405020304" pitchFamily="18" charset="0"/>
                  <a:sym typeface="Calibri"/>
                </a:rPr>
                <a:t>ярь</a:t>
              </a:r>
              <a:endParaRPr sz="1800" b="1" dirty="0">
                <a:solidFill>
                  <a:schemeClr val="bg1">
                    <a:lumMod val="95000"/>
                  </a:schemeClr>
                </a:solidFill>
                <a:latin typeface="+mj-lt"/>
                <a:ea typeface="微软雅黑" pitchFamily="34" charset="-122"/>
                <a:cs typeface="Times New Roman" panose="02020603050405020304" pitchFamily="18" charset="0"/>
                <a:sym typeface="Calibri"/>
              </a:endParaRPr>
            </a:p>
          </p:txBody>
        </p:sp>
        <p:sp>
          <p:nvSpPr>
            <p:cNvPr id="9" name="Google Shape;1280;p42">
              <a:extLst>
                <a:ext uri="{FF2B5EF4-FFF2-40B4-BE49-F238E27FC236}">
                  <a16:creationId xmlns:a16="http://schemas.microsoft.com/office/drawing/2014/main" id="{1E92F429-2E3E-4DAA-80E0-5D15459D4D99}"/>
                </a:ext>
              </a:extLst>
            </p:cNvPr>
            <p:cNvSpPr/>
            <p:nvPr/>
          </p:nvSpPr>
          <p:spPr>
            <a:xfrm>
              <a:off x="10067759" y="4425243"/>
              <a:ext cx="361073" cy="361365"/>
            </a:xfrm>
            <a:custGeom>
              <a:avLst/>
              <a:gdLst/>
              <a:ahLst/>
              <a:cxnLst/>
              <a:rect l="l" t="t"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800" b="1" dirty="0">
                <a:solidFill>
                  <a:schemeClr val="bg1">
                    <a:lumMod val="95000"/>
                  </a:schemeClr>
                </a:solidFill>
                <a:latin typeface="+mj-lt"/>
                <a:ea typeface="微软雅黑" pitchFamily="34" charset="-122"/>
                <a:cs typeface="Times New Roman" panose="02020603050405020304" pitchFamily="18" charset="0"/>
                <a:sym typeface="Calibri"/>
              </a:endParaRPr>
            </a:p>
            <a:p>
              <a:pPr marL="0" marR="0" lvl="0" indent="0" algn="ctr" rtl="0">
                <a:lnSpc>
                  <a:spcPct val="100000"/>
                </a:lnSpc>
                <a:spcBef>
                  <a:spcPts val="0"/>
                </a:spcBef>
                <a:spcAft>
                  <a:spcPts val="0"/>
                </a:spcAft>
                <a:buClr>
                  <a:schemeClr val="dk1"/>
                </a:buClr>
                <a:buSzPts val="1400"/>
                <a:buFont typeface="Calibri"/>
                <a:buNone/>
              </a:pPr>
              <a:endParaRPr lang="mn-MN" sz="1800" b="1" dirty="0">
                <a:solidFill>
                  <a:schemeClr val="bg1">
                    <a:lumMod val="95000"/>
                  </a:schemeClr>
                </a:solidFill>
                <a:latin typeface="+mj-lt"/>
                <a:ea typeface="微软雅黑" pitchFamily="34" charset="-122"/>
                <a:cs typeface="Times New Roman" panose="02020603050405020304" pitchFamily="18" charset="0"/>
                <a:sym typeface="Calibri"/>
              </a:endParaRPr>
            </a:p>
            <a:p>
              <a:pPr marL="0" marR="0" lvl="0" indent="0" algn="ctr" rtl="0">
                <a:lnSpc>
                  <a:spcPct val="100000"/>
                </a:lnSpc>
                <a:spcBef>
                  <a:spcPts val="0"/>
                </a:spcBef>
                <a:spcAft>
                  <a:spcPts val="0"/>
                </a:spcAft>
                <a:buClr>
                  <a:schemeClr val="dk1"/>
                </a:buClr>
                <a:buSzPts val="1400"/>
                <a:buFont typeface="Calibri"/>
                <a:buNone/>
              </a:pPr>
              <a:endParaRPr lang="mn-MN" sz="1800" b="1" dirty="0">
                <a:solidFill>
                  <a:schemeClr val="bg1">
                    <a:lumMod val="95000"/>
                  </a:schemeClr>
                </a:solidFill>
                <a:latin typeface="+mj-lt"/>
                <a:ea typeface="微软雅黑" pitchFamily="34" charset="-122"/>
                <a:cs typeface="Times New Roman" panose="02020603050405020304" pitchFamily="18" charset="0"/>
                <a:sym typeface="Calibri"/>
              </a:endParaRPr>
            </a:p>
            <a:p>
              <a:pPr marL="0" marR="0" lvl="0" indent="0" algn="ctr" rtl="0">
                <a:lnSpc>
                  <a:spcPct val="100000"/>
                </a:lnSpc>
                <a:spcBef>
                  <a:spcPts val="0"/>
                </a:spcBef>
                <a:spcAft>
                  <a:spcPts val="0"/>
                </a:spcAft>
                <a:buClr>
                  <a:schemeClr val="dk1"/>
                </a:buClr>
                <a:buSzPts val="1400"/>
                <a:buFont typeface="Calibri"/>
                <a:buNone/>
              </a:pPr>
              <a:r>
                <a:rPr sz="1800" b="1" dirty="0" err="1">
                  <a:solidFill>
                    <a:schemeClr val="bg1">
                      <a:lumMod val="95000"/>
                    </a:schemeClr>
                  </a:solidFill>
                  <a:latin typeface="+mj-lt"/>
                  <a:ea typeface="微软雅黑" pitchFamily="34" charset="-122"/>
                  <a:cs typeface="Times New Roman" panose="02020603050405020304" pitchFamily="18" charset="0"/>
                  <a:sym typeface="Calibri"/>
                </a:rPr>
                <a:t>Өөрийгөө</a:t>
              </a:r>
              <a:r>
                <a:rPr sz="1800" b="1" dirty="0">
                  <a:solidFill>
                    <a:schemeClr val="bg1">
                      <a:lumMod val="95000"/>
                    </a:schemeClr>
                  </a:solidFill>
                  <a:latin typeface="+mj-lt"/>
                  <a:ea typeface="微软雅黑" pitchFamily="34" charset="-122"/>
                  <a:cs typeface="Times New Roman" panose="02020603050405020304" pitchFamily="18" charset="0"/>
                  <a:sym typeface="Calibri"/>
                </a:rPr>
                <a:t> </a:t>
              </a:r>
              <a:r>
                <a:rPr sz="1800" b="1" dirty="0" err="1">
                  <a:solidFill>
                    <a:schemeClr val="bg1">
                      <a:lumMod val="95000"/>
                    </a:schemeClr>
                  </a:solidFill>
                  <a:latin typeface="+mj-lt"/>
                  <a:ea typeface="微软雅黑" pitchFamily="34" charset="-122"/>
                  <a:cs typeface="Times New Roman" panose="02020603050405020304" pitchFamily="18" charset="0"/>
                  <a:sym typeface="Calibri"/>
                </a:rPr>
                <a:t>ойлго</a:t>
              </a:r>
              <a:endParaRPr sz="1800" b="1" dirty="0">
                <a:solidFill>
                  <a:schemeClr val="bg1">
                    <a:lumMod val="95000"/>
                  </a:schemeClr>
                </a:solidFill>
                <a:latin typeface="+mj-lt"/>
                <a:ea typeface="微软雅黑" pitchFamily="34" charset="-122"/>
                <a:cs typeface="Times New Roman" panose="02020603050405020304" pitchFamily="18" charset="0"/>
                <a:sym typeface="Calibri"/>
              </a:endParaRPr>
            </a:p>
          </p:txBody>
        </p:sp>
        <p:sp>
          <p:nvSpPr>
            <p:cNvPr id="10" name="Google Shape;1281;p42">
              <a:extLst>
                <a:ext uri="{FF2B5EF4-FFF2-40B4-BE49-F238E27FC236}">
                  <a16:creationId xmlns:a16="http://schemas.microsoft.com/office/drawing/2014/main" id="{F22B2ED9-6680-495A-8315-1B072BE6A887}"/>
                </a:ext>
              </a:extLst>
            </p:cNvPr>
            <p:cNvSpPr/>
            <p:nvPr/>
          </p:nvSpPr>
          <p:spPr>
            <a:xfrm>
              <a:off x="9878974" y="4708710"/>
              <a:ext cx="359959" cy="362034"/>
            </a:xfrm>
            <a:custGeom>
              <a:avLst/>
              <a:gdLst/>
              <a:ahLst/>
              <a:cxnLst/>
              <a:rect l="l" t="t"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800" b="1" dirty="0">
                <a:solidFill>
                  <a:schemeClr val="bg1">
                    <a:lumMod val="95000"/>
                  </a:schemeClr>
                </a:solidFill>
                <a:latin typeface="+mj-lt"/>
                <a:ea typeface="微软雅黑" pitchFamily="34" charset="-122"/>
                <a:cs typeface="Times New Roman" panose="02020603050405020304" pitchFamily="18" charset="0"/>
                <a:sym typeface="Calibri"/>
              </a:endParaRPr>
            </a:p>
            <a:p>
              <a:pPr marL="0" marR="0" lvl="0" indent="0" algn="ctr" rtl="0">
                <a:lnSpc>
                  <a:spcPct val="100000"/>
                </a:lnSpc>
                <a:spcBef>
                  <a:spcPts val="0"/>
                </a:spcBef>
                <a:spcAft>
                  <a:spcPts val="0"/>
                </a:spcAft>
                <a:buClr>
                  <a:schemeClr val="dk1"/>
                </a:buClr>
                <a:buSzPts val="1400"/>
                <a:buFont typeface="Calibri"/>
                <a:buNone/>
              </a:pPr>
              <a:endParaRPr lang="mn-MN" sz="1800" b="1" dirty="0">
                <a:solidFill>
                  <a:schemeClr val="bg1">
                    <a:lumMod val="95000"/>
                  </a:schemeClr>
                </a:solidFill>
                <a:latin typeface="+mj-lt"/>
                <a:ea typeface="微软雅黑" pitchFamily="34" charset="-122"/>
                <a:cs typeface="Times New Roman" panose="02020603050405020304" pitchFamily="18" charset="0"/>
                <a:sym typeface="Calibri"/>
              </a:endParaRPr>
            </a:p>
            <a:p>
              <a:pPr marL="0" marR="0" lvl="0" indent="0" algn="ctr" rtl="0">
                <a:lnSpc>
                  <a:spcPct val="100000"/>
                </a:lnSpc>
                <a:spcBef>
                  <a:spcPts val="0"/>
                </a:spcBef>
                <a:spcAft>
                  <a:spcPts val="0"/>
                </a:spcAft>
                <a:buClr>
                  <a:schemeClr val="dk1"/>
                </a:buClr>
                <a:buSzPts val="1400"/>
                <a:buFont typeface="Calibri"/>
                <a:buNone/>
              </a:pPr>
              <a:endParaRPr lang="mn-MN" sz="1800" b="1" dirty="0">
                <a:solidFill>
                  <a:schemeClr val="bg1">
                    <a:lumMod val="95000"/>
                  </a:schemeClr>
                </a:solidFill>
                <a:latin typeface="+mj-lt"/>
                <a:ea typeface="微软雅黑" pitchFamily="34" charset="-122"/>
                <a:cs typeface="Times New Roman" panose="02020603050405020304" pitchFamily="18" charset="0"/>
                <a:sym typeface="Calibri"/>
              </a:endParaRPr>
            </a:p>
            <a:p>
              <a:pPr marL="0" marR="0" lvl="0" indent="0" algn="ctr" rtl="0">
                <a:lnSpc>
                  <a:spcPct val="100000"/>
                </a:lnSpc>
                <a:spcBef>
                  <a:spcPts val="0"/>
                </a:spcBef>
                <a:spcAft>
                  <a:spcPts val="0"/>
                </a:spcAft>
                <a:buClr>
                  <a:schemeClr val="dk1"/>
                </a:buClr>
                <a:buSzPts val="1400"/>
                <a:buFont typeface="Calibri"/>
                <a:buNone/>
              </a:pPr>
              <a:r>
                <a:rPr sz="1800" b="1" dirty="0" err="1">
                  <a:solidFill>
                    <a:schemeClr val="bg1">
                      <a:lumMod val="95000"/>
                    </a:schemeClr>
                  </a:solidFill>
                  <a:latin typeface="+mj-lt"/>
                  <a:ea typeface="微软雅黑" pitchFamily="34" charset="-122"/>
                  <a:cs typeface="Times New Roman" panose="02020603050405020304" pitchFamily="18" charset="0"/>
                  <a:sym typeface="Calibri"/>
                </a:rPr>
                <a:t>Бусдыг</a:t>
              </a:r>
              <a:r>
                <a:rPr sz="1800" b="1" dirty="0">
                  <a:solidFill>
                    <a:schemeClr val="bg1">
                      <a:lumMod val="95000"/>
                    </a:schemeClr>
                  </a:solidFill>
                  <a:latin typeface="+mj-lt"/>
                  <a:ea typeface="微软雅黑" pitchFamily="34" charset="-122"/>
                  <a:cs typeface="Times New Roman" panose="02020603050405020304" pitchFamily="18" charset="0"/>
                  <a:sym typeface="Calibri"/>
                </a:rPr>
                <a:t> </a:t>
              </a:r>
              <a:r>
                <a:rPr sz="1800" b="1" dirty="0" err="1">
                  <a:solidFill>
                    <a:schemeClr val="bg1">
                      <a:lumMod val="95000"/>
                    </a:schemeClr>
                  </a:solidFill>
                  <a:latin typeface="+mj-lt"/>
                  <a:ea typeface="微软雅黑" pitchFamily="34" charset="-122"/>
                  <a:cs typeface="Times New Roman" panose="02020603050405020304" pitchFamily="18" charset="0"/>
                  <a:sym typeface="Calibri"/>
                </a:rPr>
                <a:t>ойлго</a:t>
              </a:r>
              <a:endParaRPr sz="1800" b="1" dirty="0">
                <a:solidFill>
                  <a:schemeClr val="bg1">
                    <a:lumMod val="95000"/>
                  </a:schemeClr>
                </a:solidFill>
                <a:latin typeface="+mj-lt"/>
                <a:ea typeface="微软雅黑" pitchFamily="34" charset="-122"/>
                <a:cs typeface="Times New Roman" panose="02020603050405020304" pitchFamily="18" charset="0"/>
                <a:sym typeface="Calibri"/>
              </a:endParaRPr>
            </a:p>
          </p:txBody>
        </p:sp>
      </p:grpSp>
      <p:sp>
        <p:nvSpPr>
          <p:cNvPr id="5" name="Speech Bubble: Oval 4">
            <a:extLst>
              <a:ext uri="{FF2B5EF4-FFF2-40B4-BE49-F238E27FC236}">
                <a16:creationId xmlns:a16="http://schemas.microsoft.com/office/drawing/2014/main" id="{22088063-25C0-4823-AE9F-2D4B1AD8461B}"/>
              </a:ext>
            </a:extLst>
          </p:cNvPr>
          <p:cNvSpPr/>
          <p:nvPr/>
        </p:nvSpPr>
        <p:spPr>
          <a:xfrm>
            <a:off x="1085238" y="643012"/>
            <a:ext cx="2164080" cy="1463040"/>
          </a:xfrm>
          <a:prstGeom prst="wedgeEllipseCallout">
            <a:avLst>
              <a:gd name="adj1" fmla="val 69590"/>
              <a:gd name="adj2" fmla="val 5041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sz="1600" dirty="0">
                <a:solidFill>
                  <a:srgbClr val="000000"/>
                </a:solidFill>
              </a:rPr>
              <a:t>Шинжлэх ухаанд</a:t>
            </a:r>
            <a:endParaRPr lang="en-US" sz="1600" dirty="0">
              <a:solidFill>
                <a:srgbClr val="000000"/>
              </a:solidFill>
            </a:endParaRPr>
          </a:p>
        </p:txBody>
      </p:sp>
    </p:spTree>
    <p:extLst>
      <p:ext uri="{BB962C8B-B14F-4D97-AF65-F5344CB8AC3E}">
        <p14:creationId xmlns:p14="http://schemas.microsoft.com/office/powerpoint/2010/main" val="59491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1"/>
          <p:cNvSpPr/>
          <p:nvPr/>
        </p:nvSpPr>
        <p:spPr>
          <a:xfrm>
            <a:off x="3459600" y="628000"/>
            <a:ext cx="2224800" cy="2224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idx="4294967295"/>
          </p:nvPr>
        </p:nvSpPr>
        <p:spPr>
          <a:xfrm>
            <a:off x="2411165" y="3187088"/>
            <a:ext cx="47331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mn-MN" sz="4000" b="1" dirty="0"/>
              <a:t>Хэрхэн өөрийгөө болон бусдыг ойлгох вэ?</a:t>
            </a:r>
            <a:endParaRPr sz="4000" b="1" dirty="0"/>
          </a:p>
        </p:txBody>
      </p:sp>
      <p:grpSp>
        <p:nvGrpSpPr>
          <p:cNvPr id="433" name="Google Shape;433;p21"/>
          <p:cNvGrpSpPr/>
          <p:nvPr/>
        </p:nvGrpSpPr>
        <p:grpSpPr>
          <a:xfrm>
            <a:off x="3940048" y="628007"/>
            <a:ext cx="1447570" cy="1447577"/>
            <a:chOff x="6643075" y="3664250"/>
            <a:chExt cx="407950" cy="407975"/>
          </a:xfrm>
        </p:grpSpPr>
        <p:sp>
          <p:nvSpPr>
            <p:cNvPr id="434" name="Google Shape;434;p21"/>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FF97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1"/>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FF97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1"/>
          <p:cNvGrpSpPr/>
          <p:nvPr/>
        </p:nvGrpSpPr>
        <p:grpSpPr>
          <a:xfrm rot="-587344">
            <a:off x="3600928" y="2274183"/>
            <a:ext cx="595166" cy="595133"/>
            <a:chOff x="576250" y="4319400"/>
            <a:chExt cx="442075" cy="442050"/>
          </a:xfrm>
        </p:grpSpPr>
        <p:sp>
          <p:nvSpPr>
            <p:cNvPr id="437" name="Google Shape;437;p21"/>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1"/>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1"/>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21"/>
          <p:cNvSpPr/>
          <p:nvPr/>
        </p:nvSpPr>
        <p:spPr>
          <a:xfrm>
            <a:off x="3593939" y="962288"/>
            <a:ext cx="226251" cy="21606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rot="2697328">
            <a:off x="5346647" y="2148789"/>
            <a:ext cx="343459" cy="327947"/>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5356714" y="1881143"/>
            <a:ext cx="137570" cy="13142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rot="1280404">
            <a:off x="3589575" y="1613971"/>
            <a:ext cx="137564" cy="131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2083870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2856" y="1057371"/>
            <a:ext cx="4972567" cy="830997"/>
          </a:xfrm>
          <a:prstGeom prst="rect">
            <a:avLst/>
          </a:prstGeom>
          <a:noFill/>
        </p:spPr>
        <p:txBody>
          <a:bodyPr vert="horz" wrap="square" rtlCol="0">
            <a:spAutoFit/>
          </a:bodyPr>
          <a:lstStyle>
            <a:defPPr>
              <a:defRPr lang="zh-CN"/>
            </a:defPPr>
            <a:lvl1pPr algn="ctr">
              <a:defRPr sz="3500" b="1">
                <a:solidFill>
                  <a:srgbClr val="000000">
                    <a:lumMod val="65000"/>
                    <a:lumOff val="35000"/>
                  </a:srgbClr>
                </a:solidFill>
                <a:latin typeface="微软雅黑" pitchFamily="34" charset="-122"/>
                <a:ea typeface="微软雅黑" pitchFamily="34" charset="-122"/>
              </a:defRPr>
            </a:lvl1pPr>
          </a:lstStyle>
          <a:p>
            <a:r>
              <a:rPr lang="mn-MN" altLang="zh-CN" sz="2400" b="0" dirty="0">
                <a:solidFill>
                  <a:srgbClr val="595959"/>
                </a:solidFill>
                <a:latin typeface="+mj-lt"/>
                <a:cs typeface="Times New Roman" panose="02020603050405020304" pitchFamily="18" charset="0"/>
              </a:rPr>
              <a:t>Өөр хүнийг ойлгохын </a:t>
            </a:r>
          </a:p>
          <a:p>
            <a:r>
              <a:rPr lang="mn-MN" altLang="zh-CN" sz="2400" b="0" dirty="0">
                <a:solidFill>
                  <a:srgbClr val="595959"/>
                </a:solidFill>
                <a:latin typeface="+mj-lt"/>
                <a:cs typeface="Times New Roman" panose="02020603050405020304" pitchFamily="18" charset="0"/>
              </a:rPr>
              <a:t>тулд би</a:t>
            </a:r>
            <a:endParaRPr lang="zh-CN" altLang="en-US" sz="2400" b="0" dirty="0">
              <a:solidFill>
                <a:srgbClr val="595959"/>
              </a:solidFill>
              <a:latin typeface="+mj-lt"/>
              <a:cs typeface="Times New Roman" panose="02020603050405020304" pitchFamily="18" charset="0"/>
            </a:endParaRPr>
          </a:p>
        </p:txBody>
      </p:sp>
      <p:sp>
        <p:nvSpPr>
          <p:cNvPr id="21" name="矩形 15"/>
          <p:cNvSpPr/>
          <p:nvPr/>
        </p:nvSpPr>
        <p:spPr>
          <a:xfrm>
            <a:off x="2811359" y="1038922"/>
            <a:ext cx="5626450" cy="3794994"/>
          </a:xfrm>
          <a:custGeom>
            <a:avLst/>
            <a:gdLst>
              <a:gd name="connsiteX0" fmla="*/ 0 w 1800200"/>
              <a:gd name="connsiteY0" fmla="*/ 0 h 6453336"/>
              <a:gd name="connsiteX1" fmla="*/ 1800200 w 1800200"/>
              <a:gd name="connsiteY1" fmla="*/ 0 h 6453336"/>
              <a:gd name="connsiteX2" fmla="*/ 1800200 w 1800200"/>
              <a:gd name="connsiteY2" fmla="*/ 6453336 h 6453336"/>
              <a:gd name="connsiteX3" fmla="*/ 0 w 1800200"/>
              <a:gd name="connsiteY3" fmla="*/ 6453336 h 6453336"/>
              <a:gd name="connsiteX4" fmla="*/ 0 w 1800200"/>
              <a:gd name="connsiteY4" fmla="*/ 0 h 6453336"/>
              <a:gd name="connsiteX0" fmla="*/ 5529943 w 7330143"/>
              <a:gd name="connsiteY0" fmla="*/ 0 h 6453336"/>
              <a:gd name="connsiteX1" fmla="*/ 7330143 w 7330143"/>
              <a:gd name="connsiteY1" fmla="*/ 0 h 6453336"/>
              <a:gd name="connsiteX2" fmla="*/ 7330143 w 7330143"/>
              <a:gd name="connsiteY2" fmla="*/ 6453336 h 6453336"/>
              <a:gd name="connsiteX3" fmla="*/ 0 w 7330143"/>
              <a:gd name="connsiteY3" fmla="*/ 6395279 h 6453336"/>
              <a:gd name="connsiteX4" fmla="*/ 5529943 w 7330143"/>
              <a:gd name="connsiteY4" fmla="*/ 0 h 6453336"/>
              <a:gd name="connsiteX0" fmla="*/ 6589485 w 7330143"/>
              <a:gd name="connsiteY0" fmla="*/ 609600 h 6453336"/>
              <a:gd name="connsiteX1" fmla="*/ 7330143 w 7330143"/>
              <a:gd name="connsiteY1" fmla="*/ 0 h 6453336"/>
              <a:gd name="connsiteX2" fmla="*/ 7330143 w 7330143"/>
              <a:gd name="connsiteY2" fmla="*/ 6453336 h 6453336"/>
              <a:gd name="connsiteX3" fmla="*/ 0 w 7330143"/>
              <a:gd name="connsiteY3" fmla="*/ 6395279 h 6453336"/>
              <a:gd name="connsiteX4" fmla="*/ 6589485 w 7330143"/>
              <a:gd name="connsiteY4" fmla="*/ 609600 h 6453336"/>
              <a:gd name="connsiteX0" fmla="*/ 6589485 w 7373686"/>
              <a:gd name="connsiteY0" fmla="*/ 0 h 5843736"/>
              <a:gd name="connsiteX1" fmla="*/ 7373686 w 7373686"/>
              <a:gd name="connsiteY1" fmla="*/ 72571 h 5843736"/>
              <a:gd name="connsiteX2" fmla="*/ 7330143 w 7373686"/>
              <a:gd name="connsiteY2" fmla="*/ 5843736 h 5843736"/>
              <a:gd name="connsiteX3" fmla="*/ 0 w 7373686"/>
              <a:gd name="connsiteY3" fmla="*/ 5785679 h 5843736"/>
              <a:gd name="connsiteX4" fmla="*/ 6589485 w 7373686"/>
              <a:gd name="connsiteY4" fmla="*/ 0 h 5843736"/>
              <a:gd name="connsiteX0" fmla="*/ 6589485 w 7373686"/>
              <a:gd name="connsiteY0" fmla="*/ 0 h 5800193"/>
              <a:gd name="connsiteX1" fmla="*/ 7373686 w 7373686"/>
              <a:gd name="connsiteY1" fmla="*/ 72571 h 5800193"/>
              <a:gd name="connsiteX2" fmla="*/ 4354715 w 7373686"/>
              <a:gd name="connsiteY2" fmla="*/ 5800193 h 5800193"/>
              <a:gd name="connsiteX3" fmla="*/ 0 w 7373686"/>
              <a:gd name="connsiteY3" fmla="*/ 5785679 h 5800193"/>
              <a:gd name="connsiteX4" fmla="*/ 6589485 w 7373686"/>
              <a:gd name="connsiteY4" fmla="*/ 0 h 5800193"/>
              <a:gd name="connsiteX0" fmla="*/ 6589485 w 7402714"/>
              <a:gd name="connsiteY0" fmla="*/ 29029 h 5829222"/>
              <a:gd name="connsiteX1" fmla="*/ 7402714 w 7402714"/>
              <a:gd name="connsiteY1" fmla="*/ 0 h 5829222"/>
              <a:gd name="connsiteX2" fmla="*/ 4354715 w 7402714"/>
              <a:gd name="connsiteY2" fmla="*/ 5829222 h 5829222"/>
              <a:gd name="connsiteX3" fmla="*/ 0 w 7402714"/>
              <a:gd name="connsiteY3" fmla="*/ 5814708 h 5829222"/>
              <a:gd name="connsiteX4" fmla="*/ 6589485 w 7402714"/>
              <a:gd name="connsiteY4" fmla="*/ 29029 h 5829222"/>
              <a:gd name="connsiteX0" fmla="*/ 6400799 w 7402714"/>
              <a:gd name="connsiteY0" fmla="*/ 0 h 5843736"/>
              <a:gd name="connsiteX1" fmla="*/ 7402714 w 7402714"/>
              <a:gd name="connsiteY1" fmla="*/ 14514 h 5843736"/>
              <a:gd name="connsiteX2" fmla="*/ 4354715 w 7402714"/>
              <a:gd name="connsiteY2" fmla="*/ 5843736 h 5843736"/>
              <a:gd name="connsiteX3" fmla="*/ 0 w 7402714"/>
              <a:gd name="connsiteY3" fmla="*/ 5829222 h 5843736"/>
              <a:gd name="connsiteX4" fmla="*/ 6400799 w 7402714"/>
              <a:gd name="connsiteY4" fmla="*/ 0 h 5843736"/>
              <a:gd name="connsiteX0" fmla="*/ 6400799 w 7286600"/>
              <a:gd name="connsiteY0" fmla="*/ 0 h 5843736"/>
              <a:gd name="connsiteX1" fmla="*/ 7286600 w 7286600"/>
              <a:gd name="connsiteY1" fmla="*/ 14514 h 5843736"/>
              <a:gd name="connsiteX2" fmla="*/ 4354715 w 7286600"/>
              <a:gd name="connsiteY2" fmla="*/ 5843736 h 5843736"/>
              <a:gd name="connsiteX3" fmla="*/ 0 w 7286600"/>
              <a:gd name="connsiteY3" fmla="*/ 5829222 h 5843736"/>
              <a:gd name="connsiteX4" fmla="*/ 6400799 w 7286600"/>
              <a:gd name="connsiteY4" fmla="*/ 0 h 584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00" h="5843736">
                <a:moveTo>
                  <a:pt x="6400799" y="0"/>
                </a:moveTo>
                <a:lnTo>
                  <a:pt x="7286600" y="14514"/>
                </a:lnTo>
                <a:lnTo>
                  <a:pt x="4354715" y="5843736"/>
                </a:lnTo>
                <a:lnTo>
                  <a:pt x="0" y="5829222"/>
                </a:lnTo>
                <a:lnTo>
                  <a:pt x="6400799" y="0"/>
                </a:lnTo>
                <a:close/>
              </a:path>
            </a:pathLst>
          </a:custGeom>
          <a:gradFill>
            <a:gsLst>
              <a:gs pos="0">
                <a:schemeClr val="accent4">
                  <a:shade val="51000"/>
                  <a:satMod val="130000"/>
                </a:schemeClr>
              </a:gs>
              <a:gs pos="50000">
                <a:schemeClr val="accent4">
                  <a:shade val="93000"/>
                  <a:satMod val="130000"/>
                </a:schemeClr>
              </a:gs>
              <a:gs pos="100000">
                <a:schemeClr val="accent4">
                  <a:shade val="94000"/>
                  <a:satMod val="135000"/>
                  <a:alpha val="50000"/>
                </a:schemeClr>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081">
              <a:solidFill>
                <a:srgbClr val="FFFFFF"/>
              </a:solidFill>
            </a:endParaRPr>
          </a:p>
        </p:txBody>
      </p:sp>
      <p:cxnSp>
        <p:nvCxnSpPr>
          <p:cNvPr id="22" name="直接连接符 21"/>
          <p:cNvCxnSpPr/>
          <p:nvPr/>
        </p:nvCxnSpPr>
        <p:spPr>
          <a:xfrm flipV="1">
            <a:off x="4565647" y="1057371"/>
            <a:ext cx="3514474" cy="3794994"/>
          </a:xfrm>
          <a:prstGeom prst="line">
            <a:avLst/>
          </a:prstGeom>
          <a:ln w="6350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27" name="平行四边形 1"/>
          <p:cNvSpPr/>
          <p:nvPr/>
        </p:nvSpPr>
        <p:spPr>
          <a:xfrm>
            <a:off x="941652" y="4931182"/>
            <a:ext cx="1454579" cy="431501"/>
          </a:xfrm>
          <a:custGeom>
            <a:avLst/>
            <a:gdLst>
              <a:gd name="connsiteX0" fmla="*/ 0 w 6371232"/>
              <a:gd name="connsiteY0" fmla="*/ 1872208 h 1872208"/>
              <a:gd name="connsiteX1" fmla="*/ 881960 w 6371232"/>
              <a:gd name="connsiteY1" fmla="*/ 0 h 1872208"/>
              <a:gd name="connsiteX2" fmla="*/ 6371232 w 6371232"/>
              <a:gd name="connsiteY2" fmla="*/ 0 h 1872208"/>
              <a:gd name="connsiteX3" fmla="*/ 5489272 w 6371232"/>
              <a:gd name="connsiteY3" fmla="*/ 1872208 h 1872208"/>
              <a:gd name="connsiteX4" fmla="*/ 0 w 6371232"/>
              <a:gd name="connsiteY4" fmla="*/ 1872208 h 1872208"/>
              <a:gd name="connsiteX0" fmla="*/ 0 w 6342203"/>
              <a:gd name="connsiteY0" fmla="*/ 1451294 h 1872208"/>
              <a:gd name="connsiteX1" fmla="*/ 852931 w 6342203"/>
              <a:gd name="connsiteY1" fmla="*/ 0 h 1872208"/>
              <a:gd name="connsiteX2" fmla="*/ 6342203 w 6342203"/>
              <a:gd name="connsiteY2" fmla="*/ 0 h 1872208"/>
              <a:gd name="connsiteX3" fmla="*/ 5460243 w 6342203"/>
              <a:gd name="connsiteY3" fmla="*/ 1872208 h 1872208"/>
              <a:gd name="connsiteX4" fmla="*/ 0 w 6342203"/>
              <a:gd name="connsiteY4" fmla="*/ 1451294 h 1872208"/>
              <a:gd name="connsiteX0" fmla="*/ 0 w 6342203"/>
              <a:gd name="connsiteY0" fmla="*/ 1915751 h 2336665"/>
              <a:gd name="connsiteX1" fmla="*/ 1070645 w 6342203"/>
              <a:gd name="connsiteY1" fmla="*/ 0 h 2336665"/>
              <a:gd name="connsiteX2" fmla="*/ 6342203 w 6342203"/>
              <a:gd name="connsiteY2" fmla="*/ 464457 h 2336665"/>
              <a:gd name="connsiteX3" fmla="*/ 5460243 w 6342203"/>
              <a:gd name="connsiteY3" fmla="*/ 2336665 h 2336665"/>
              <a:gd name="connsiteX4" fmla="*/ 0 w 6342203"/>
              <a:gd name="connsiteY4" fmla="*/ 1915751 h 2336665"/>
              <a:gd name="connsiteX0" fmla="*/ 0 w 6342203"/>
              <a:gd name="connsiteY0" fmla="*/ 1756094 h 2177008"/>
              <a:gd name="connsiteX1" fmla="*/ 1027102 w 6342203"/>
              <a:gd name="connsiteY1" fmla="*/ 0 h 2177008"/>
              <a:gd name="connsiteX2" fmla="*/ 6342203 w 6342203"/>
              <a:gd name="connsiteY2" fmla="*/ 304800 h 2177008"/>
              <a:gd name="connsiteX3" fmla="*/ 5460243 w 6342203"/>
              <a:gd name="connsiteY3" fmla="*/ 2177008 h 2177008"/>
              <a:gd name="connsiteX4" fmla="*/ 0 w 6342203"/>
              <a:gd name="connsiteY4" fmla="*/ 1756094 h 2177008"/>
              <a:gd name="connsiteX0" fmla="*/ 0 w 7703943"/>
              <a:gd name="connsiteY0" fmla="*/ 1756094 h 2177008"/>
              <a:gd name="connsiteX1" fmla="*/ 1027102 w 7703943"/>
              <a:gd name="connsiteY1" fmla="*/ 0 h 2177008"/>
              <a:gd name="connsiteX2" fmla="*/ 7703943 w 7703943"/>
              <a:gd name="connsiteY2" fmla="*/ 527124 h 2177008"/>
              <a:gd name="connsiteX3" fmla="*/ 5460243 w 7703943"/>
              <a:gd name="connsiteY3" fmla="*/ 2177008 h 2177008"/>
              <a:gd name="connsiteX4" fmla="*/ 0 w 7703943"/>
              <a:gd name="connsiteY4" fmla="*/ 1756094 h 2177008"/>
              <a:gd name="connsiteX0" fmla="*/ 0 w 7703943"/>
              <a:gd name="connsiteY0" fmla="*/ 1589350 h 2010264"/>
              <a:gd name="connsiteX1" fmla="*/ 3166980 w 7703943"/>
              <a:gd name="connsiteY1" fmla="*/ 0 h 2010264"/>
              <a:gd name="connsiteX2" fmla="*/ 7703943 w 7703943"/>
              <a:gd name="connsiteY2" fmla="*/ 360380 h 2010264"/>
              <a:gd name="connsiteX3" fmla="*/ 5460243 w 7703943"/>
              <a:gd name="connsiteY3" fmla="*/ 2010264 h 2010264"/>
              <a:gd name="connsiteX4" fmla="*/ 0 w 7703943"/>
              <a:gd name="connsiteY4" fmla="*/ 1589350 h 2010264"/>
              <a:gd name="connsiteX0" fmla="*/ 0 w 7398246"/>
              <a:gd name="connsiteY0" fmla="*/ 1672721 h 2010264"/>
              <a:gd name="connsiteX1" fmla="*/ 2861283 w 7398246"/>
              <a:gd name="connsiteY1" fmla="*/ 0 h 2010264"/>
              <a:gd name="connsiteX2" fmla="*/ 7398246 w 7398246"/>
              <a:gd name="connsiteY2" fmla="*/ 360380 h 2010264"/>
              <a:gd name="connsiteX3" fmla="*/ 5154546 w 7398246"/>
              <a:gd name="connsiteY3" fmla="*/ 2010264 h 2010264"/>
              <a:gd name="connsiteX4" fmla="*/ 0 w 7398246"/>
              <a:gd name="connsiteY4" fmla="*/ 1672721 h 2010264"/>
              <a:gd name="connsiteX0" fmla="*/ 0 w 6898015"/>
              <a:gd name="connsiteY0" fmla="*/ 1617140 h 2010264"/>
              <a:gd name="connsiteX1" fmla="*/ 2361052 w 6898015"/>
              <a:gd name="connsiteY1" fmla="*/ 0 h 2010264"/>
              <a:gd name="connsiteX2" fmla="*/ 6898015 w 6898015"/>
              <a:gd name="connsiteY2" fmla="*/ 360380 h 2010264"/>
              <a:gd name="connsiteX3" fmla="*/ 4654315 w 6898015"/>
              <a:gd name="connsiteY3" fmla="*/ 2010264 h 2010264"/>
              <a:gd name="connsiteX4" fmla="*/ 0 w 6898015"/>
              <a:gd name="connsiteY4" fmla="*/ 1617140 h 2010264"/>
              <a:gd name="connsiteX0" fmla="*/ 0 w 6870224"/>
              <a:gd name="connsiteY0" fmla="*/ 1756093 h 2010264"/>
              <a:gd name="connsiteX1" fmla="*/ 2333261 w 6870224"/>
              <a:gd name="connsiteY1" fmla="*/ 0 h 2010264"/>
              <a:gd name="connsiteX2" fmla="*/ 6870224 w 6870224"/>
              <a:gd name="connsiteY2" fmla="*/ 360380 h 2010264"/>
              <a:gd name="connsiteX3" fmla="*/ 4626524 w 6870224"/>
              <a:gd name="connsiteY3" fmla="*/ 2010264 h 2010264"/>
              <a:gd name="connsiteX4" fmla="*/ 0 w 6870224"/>
              <a:gd name="connsiteY4" fmla="*/ 1756093 h 2010264"/>
              <a:gd name="connsiteX0" fmla="*/ 0 w 6870224"/>
              <a:gd name="connsiteY0" fmla="*/ 1756093 h 2038055"/>
              <a:gd name="connsiteX1" fmla="*/ 2333261 w 6870224"/>
              <a:gd name="connsiteY1" fmla="*/ 0 h 2038055"/>
              <a:gd name="connsiteX2" fmla="*/ 6870224 w 6870224"/>
              <a:gd name="connsiteY2" fmla="*/ 360380 h 2038055"/>
              <a:gd name="connsiteX3" fmla="*/ 4848848 w 6870224"/>
              <a:gd name="connsiteY3" fmla="*/ 2038055 h 2038055"/>
              <a:gd name="connsiteX4" fmla="*/ 0 w 6870224"/>
              <a:gd name="connsiteY4" fmla="*/ 1756093 h 203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24" h="2038055">
                <a:moveTo>
                  <a:pt x="0" y="1756093"/>
                </a:moveTo>
                <a:lnTo>
                  <a:pt x="2333261" y="0"/>
                </a:lnTo>
                <a:lnTo>
                  <a:pt x="6870224" y="360380"/>
                </a:lnTo>
                <a:lnTo>
                  <a:pt x="4848848" y="2038055"/>
                </a:lnTo>
                <a:lnTo>
                  <a:pt x="0" y="1756093"/>
                </a:lnTo>
                <a:close/>
              </a:path>
            </a:pathLst>
          </a:custGeom>
          <a:solidFill>
            <a:schemeClr val="tx1">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81">
              <a:solidFill>
                <a:prstClr val="white"/>
              </a:solidFill>
            </a:endParaRPr>
          </a:p>
        </p:txBody>
      </p:sp>
      <p:sp>
        <p:nvSpPr>
          <p:cNvPr id="35" name="平行四边形 1"/>
          <p:cNvSpPr/>
          <p:nvPr/>
        </p:nvSpPr>
        <p:spPr>
          <a:xfrm>
            <a:off x="2951601" y="3588416"/>
            <a:ext cx="1165321" cy="345693"/>
          </a:xfrm>
          <a:custGeom>
            <a:avLst/>
            <a:gdLst>
              <a:gd name="connsiteX0" fmla="*/ 0 w 6371232"/>
              <a:gd name="connsiteY0" fmla="*/ 1872208 h 1872208"/>
              <a:gd name="connsiteX1" fmla="*/ 881960 w 6371232"/>
              <a:gd name="connsiteY1" fmla="*/ 0 h 1872208"/>
              <a:gd name="connsiteX2" fmla="*/ 6371232 w 6371232"/>
              <a:gd name="connsiteY2" fmla="*/ 0 h 1872208"/>
              <a:gd name="connsiteX3" fmla="*/ 5489272 w 6371232"/>
              <a:gd name="connsiteY3" fmla="*/ 1872208 h 1872208"/>
              <a:gd name="connsiteX4" fmla="*/ 0 w 6371232"/>
              <a:gd name="connsiteY4" fmla="*/ 1872208 h 1872208"/>
              <a:gd name="connsiteX0" fmla="*/ 0 w 6342203"/>
              <a:gd name="connsiteY0" fmla="*/ 1451294 h 1872208"/>
              <a:gd name="connsiteX1" fmla="*/ 852931 w 6342203"/>
              <a:gd name="connsiteY1" fmla="*/ 0 h 1872208"/>
              <a:gd name="connsiteX2" fmla="*/ 6342203 w 6342203"/>
              <a:gd name="connsiteY2" fmla="*/ 0 h 1872208"/>
              <a:gd name="connsiteX3" fmla="*/ 5460243 w 6342203"/>
              <a:gd name="connsiteY3" fmla="*/ 1872208 h 1872208"/>
              <a:gd name="connsiteX4" fmla="*/ 0 w 6342203"/>
              <a:gd name="connsiteY4" fmla="*/ 1451294 h 1872208"/>
              <a:gd name="connsiteX0" fmla="*/ 0 w 6342203"/>
              <a:gd name="connsiteY0" fmla="*/ 1915751 h 2336665"/>
              <a:gd name="connsiteX1" fmla="*/ 1070645 w 6342203"/>
              <a:gd name="connsiteY1" fmla="*/ 0 h 2336665"/>
              <a:gd name="connsiteX2" fmla="*/ 6342203 w 6342203"/>
              <a:gd name="connsiteY2" fmla="*/ 464457 h 2336665"/>
              <a:gd name="connsiteX3" fmla="*/ 5460243 w 6342203"/>
              <a:gd name="connsiteY3" fmla="*/ 2336665 h 2336665"/>
              <a:gd name="connsiteX4" fmla="*/ 0 w 6342203"/>
              <a:gd name="connsiteY4" fmla="*/ 1915751 h 2336665"/>
              <a:gd name="connsiteX0" fmla="*/ 0 w 6342203"/>
              <a:gd name="connsiteY0" fmla="*/ 1756094 h 2177008"/>
              <a:gd name="connsiteX1" fmla="*/ 1027102 w 6342203"/>
              <a:gd name="connsiteY1" fmla="*/ 0 h 2177008"/>
              <a:gd name="connsiteX2" fmla="*/ 6342203 w 6342203"/>
              <a:gd name="connsiteY2" fmla="*/ 304800 h 2177008"/>
              <a:gd name="connsiteX3" fmla="*/ 5460243 w 6342203"/>
              <a:gd name="connsiteY3" fmla="*/ 2177008 h 2177008"/>
              <a:gd name="connsiteX4" fmla="*/ 0 w 6342203"/>
              <a:gd name="connsiteY4" fmla="*/ 1756094 h 2177008"/>
              <a:gd name="connsiteX0" fmla="*/ 0 w 7703943"/>
              <a:gd name="connsiteY0" fmla="*/ 1756094 h 2177008"/>
              <a:gd name="connsiteX1" fmla="*/ 1027102 w 7703943"/>
              <a:gd name="connsiteY1" fmla="*/ 0 h 2177008"/>
              <a:gd name="connsiteX2" fmla="*/ 7703943 w 7703943"/>
              <a:gd name="connsiteY2" fmla="*/ 527124 h 2177008"/>
              <a:gd name="connsiteX3" fmla="*/ 5460243 w 7703943"/>
              <a:gd name="connsiteY3" fmla="*/ 2177008 h 2177008"/>
              <a:gd name="connsiteX4" fmla="*/ 0 w 7703943"/>
              <a:gd name="connsiteY4" fmla="*/ 1756094 h 2177008"/>
              <a:gd name="connsiteX0" fmla="*/ 0 w 7703943"/>
              <a:gd name="connsiteY0" fmla="*/ 1589350 h 2010264"/>
              <a:gd name="connsiteX1" fmla="*/ 3166980 w 7703943"/>
              <a:gd name="connsiteY1" fmla="*/ 0 h 2010264"/>
              <a:gd name="connsiteX2" fmla="*/ 7703943 w 7703943"/>
              <a:gd name="connsiteY2" fmla="*/ 360380 h 2010264"/>
              <a:gd name="connsiteX3" fmla="*/ 5460243 w 7703943"/>
              <a:gd name="connsiteY3" fmla="*/ 2010264 h 2010264"/>
              <a:gd name="connsiteX4" fmla="*/ 0 w 7703943"/>
              <a:gd name="connsiteY4" fmla="*/ 1589350 h 2010264"/>
              <a:gd name="connsiteX0" fmla="*/ 0 w 7398246"/>
              <a:gd name="connsiteY0" fmla="*/ 1672721 h 2010264"/>
              <a:gd name="connsiteX1" fmla="*/ 2861283 w 7398246"/>
              <a:gd name="connsiteY1" fmla="*/ 0 h 2010264"/>
              <a:gd name="connsiteX2" fmla="*/ 7398246 w 7398246"/>
              <a:gd name="connsiteY2" fmla="*/ 360380 h 2010264"/>
              <a:gd name="connsiteX3" fmla="*/ 5154546 w 7398246"/>
              <a:gd name="connsiteY3" fmla="*/ 2010264 h 2010264"/>
              <a:gd name="connsiteX4" fmla="*/ 0 w 7398246"/>
              <a:gd name="connsiteY4" fmla="*/ 1672721 h 2010264"/>
              <a:gd name="connsiteX0" fmla="*/ 0 w 6898015"/>
              <a:gd name="connsiteY0" fmla="*/ 1617140 h 2010264"/>
              <a:gd name="connsiteX1" fmla="*/ 2361052 w 6898015"/>
              <a:gd name="connsiteY1" fmla="*/ 0 h 2010264"/>
              <a:gd name="connsiteX2" fmla="*/ 6898015 w 6898015"/>
              <a:gd name="connsiteY2" fmla="*/ 360380 h 2010264"/>
              <a:gd name="connsiteX3" fmla="*/ 4654315 w 6898015"/>
              <a:gd name="connsiteY3" fmla="*/ 2010264 h 2010264"/>
              <a:gd name="connsiteX4" fmla="*/ 0 w 6898015"/>
              <a:gd name="connsiteY4" fmla="*/ 1617140 h 2010264"/>
              <a:gd name="connsiteX0" fmla="*/ 0 w 6870224"/>
              <a:gd name="connsiteY0" fmla="*/ 1756093 h 2010264"/>
              <a:gd name="connsiteX1" fmla="*/ 2333261 w 6870224"/>
              <a:gd name="connsiteY1" fmla="*/ 0 h 2010264"/>
              <a:gd name="connsiteX2" fmla="*/ 6870224 w 6870224"/>
              <a:gd name="connsiteY2" fmla="*/ 360380 h 2010264"/>
              <a:gd name="connsiteX3" fmla="*/ 4626524 w 6870224"/>
              <a:gd name="connsiteY3" fmla="*/ 2010264 h 2010264"/>
              <a:gd name="connsiteX4" fmla="*/ 0 w 6870224"/>
              <a:gd name="connsiteY4" fmla="*/ 1756093 h 2010264"/>
              <a:gd name="connsiteX0" fmla="*/ 0 w 6870224"/>
              <a:gd name="connsiteY0" fmla="*/ 1756093 h 2038055"/>
              <a:gd name="connsiteX1" fmla="*/ 2333261 w 6870224"/>
              <a:gd name="connsiteY1" fmla="*/ 0 h 2038055"/>
              <a:gd name="connsiteX2" fmla="*/ 6870224 w 6870224"/>
              <a:gd name="connsiteY2" fmla="*/ 360380 h 2038055"/>
              <a:gd name="connsiteX3" fmla="*/ 4848848 w 6870224"/>
              <a:gd name="connsiteY3" fmla="*/ 2038055 h 2038055"/>
              <a:gd name="connsiteX4" fmla="*/ 0 w 6870224"/>
              <a:gd name="connsiteY4" fmla="*/ 1756093 h 203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24" h="2038055">
                <a:moveTo>
                  <a:pt x="0" y="1756093"/>
                </a:moveTo>
                <a:lnTo>
                  <a:pt x="2333261" y="0"/>
                </a:lnTo>
                <a:lnTo>
                  <a:pt x="6870224" y="360380"/>
                </a:lnTo>
                <a:lnTo>
                  <a:pt x="4848848" y="2038055"/>
                </a:lnTo>
                <a:lnTo>
                  <a:pt x="0" y="1756093"/>
                </a:lnTo>
                <a:close/>
              </a:path>
            </a:pathLst>
          </a:custGeom>
          <a:solidFill>
            <a:schemeClr val="tx1">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81">
              <a:solidFill>
                <a:prstClr val="white"/>
              </a:solidFill>
            </a:endParaRPr>
          </a:p>
        </p:txBody>
      </p:sp>
      <p:sp>
        <p:nvSpPr>
          <p:cNvPr id="44" name="平行四边形 1"/>
          <p:cNvSpPr/>
          <p:nvPr/>
        </p:nvSpPr>
        <p:spPr>
          <a:xfrm>
            <a:off x="4656483" y="2558733"/>
            <a:ext cx="875432" cy="259697"/>
          </a:xfrm>
          <a:custGeom>
            <a:avLst/>
            <a:gdLst>
              <a:gd name="connsiteX0" fmla="*/ 0 w 6371232"/>
              <a:gd name="connsiteY0" fmla="*/ 1872208 h 1872208"/>
              <a:gd name="connsiteX1" fmla="*/ 881960 w 6371232"/>
              <a:gd name="connsiteY1" fmla="*/ 0 h 1872208"/>
              <a:gd name="connsiteX2" fmla="*/ 6371232 w 6371232"/>
              <a:gd name="connsiteY2" fmla="*/ 0 h 1872208"/>
              <a:gd name="connsiteX3" fmla="*/ 5489272 w 6371232"/>
              <a:gd name="connsiteY3" fmla="*/ 1872208 h 1872208"/>
              <a:gd name="connsiteX4" fmla="*/ 0 w 6371232"/>
              <a:gd name="connsiteY4" fmla="*/ 1872208 h 1872208"/>
              <a:gd name="connsiteX0" fmla="*/ 0 w 6342203"/>
              <a:gd name="connsiteY0" fmla="*/ 1451294 h 1872208"/>
              <a:gd name="connsiteX1" fmla="*/ 852931 w 6342203"/>
              <a:gd name="connsiteY1" fmla="*/ 0 h 1872208"/>
              <a:gd name="connsiteX2" fmla="*/ 6342203 w 6342203"/>
              <a:gd name="connsiteY2" fmla="*/ 0 h 1872208"/>
              <a:gd name="connsiteX3" fmla="*/ 5460243 w 6342203"/>
              <a:gd name="connsiteY3" fmla="*/ 1872208 h 1872208"/>
              <a:gd name="connsiteX4" fmla="*/ 0 w 6342203"/>
              <a:gd name="connsiteY4" fmla="*/ 1451294 h 1872208"/>
              <a:gd name="connsiteX0" fmla="*/ 0 w 6342203"/>
              <a:gd name="connsiteY0" fmla="*/ 1915751 h 2336665"/>
              <a:gd name="connsiteX1" fmla="*/ 1070645 w 6342203"/>
              <a:gd name="connsiteY1" fmla="*/ 0 h 2336665"/>
              <a:gd name="connsiteX2" fmla="*/ 6342203 w 6342203"/>
              <a:gd name="connsiteY2" fmla="*/ 464457 h 2336665"/>
              <a:gd name="connsiteX3" fmla="*/ 5460243 w 6342203"/>
              <a:gd name="connsiteY3" fmla="*/ 2336665 h 2336665"/>
              <a:gd name="connsiteX4" fmla="*/ 0 w 6342203"/>
              <a:gd name="connsiteY4" fmla="*/ 1915751 h 2336665"/>
              <a:gd name="connsiteX0" fmla="*/ 0 w 6342203"/>
              <a:gd name="connsiteY0" fmla="*/ 1756094 h 2177008"/>
              <a:gd name="connsiteX1" fmla="*/ 1027102 w 6342203"/>
              <a:gd name="connsiteY1" fmla="*/ 0 h 2177008"/>
              <a:gd name="connsiteX2" fmla="*/ 6342203 w 6342203"/>
              <a:gd name="connsiteY2" fmla="*/ 304800 h 2177008"/>
              <a:gd name="connsiteX3" fmla="*/ 5460243 w 6342203"/>
              <a:gd name="connsiteY3" fmla="*/ 2177008 h 2177008"/>
              <a:gd name="connsiteX4" fmla="*/ 0 w 6342203"/>
              <a:gd name="connsiteY4" fmla="*/ 1756094 h 2177008"/>
              <a:gd name="connsiteX0" fmla="*/ 0 w 7703943"/>
              <a:gd name="connsiteY0" fmla="*/ 1756094 h 2177008"/>
              <a:gd name="connsiteX1" fmla="*/ 1027102 w 7703943"/>
              <a:gd name="connsiteY1" fmla="*/ 0 h 2177008"/>
              <a:gd name="connsiteX2" fmla="*/ 7703943 w 7703943"/>
              <a:gd name="connsiteY2" fmla="*/ 527124 h 2177008"/>
              <a:gd name="connsiteX3" fmla="*/ 5460243 w 7703943"/>
              <a:gd name="connsiteY3" fmla="*/ 2177008 h 2177008"/>
              <a:gd name="connsiteX4" fmla="*/ 0 w 7703943"/>
              <a:gd name="connsiteY4" fmla="*/ 1756094 h 2177008"/>
              <a:gd name="connsiteX0" fmla="*/ 0 w 7703943"/>
              <a:gd name="connsiteY0" fmla="*/ 1589350 h 2010264"/>
              <a:gd name="connsiteX1" fmla="*/ 3166980 w 7703943"/>
              <a:gd name="connsiteY1" fmla="*/ 0 h 2010264"/>
              <a:gd name="connsiteX2" fmla="*/ 7703943 w 7703943"/>
              <a:gd name="connsiteY2" fmla="*/ 360380 h 2010264"/>
              <a:gd name="connsiteX3" fmla="*/ 5460243 w 7703943"/>
              <a:gd name="connsiteY3" fmla="*/ 2010264 h 2010264"/>
              <a:gd name="connsiteX4" fmla="*/ 0 w 7703943"/>
              <a:gd name="connsiteY4" fmla="*/ 1589350 h 2010264"/>
              <a:gd name="connsiteX0" fmla="*/ 0 w 7398246"/>
              <a:gd name="connsiteY0" fmla="*/ 1672721 h 2010264"/>
              <a:gd name="connsiteX1" fmla="*/ 2861283 w 7398246"/>
              <a:gd name="connsiteY1" fmla="*/ 0 h 2010264"/>
              <a:gd name="connsiteX2" fmla="*/ 7398246 w 7398246"/>
              <a:gd name="connsiteY2" fmla="*/ 360380 h 2010264"/>
              <a:gd name="connsiteX3" fmla="*/ 5154546 w 7398246"/>
              <a:gd name="connsiteY3" fmla="*/ 2010264 h 2010264"/>
              <a:gd name="connsiteX4" fmla="*/ 0 w 7398246"/>
              <a:gd name="connsiteY4" fmla="*/ 1672721 h 2010264"/>
              <a:gd name="connsiteX0" fmla="*/ 0 w 6898015"/>
              <a:gd name="connsiteY0" fmla="*/ 1617140 h 2010264"/>
              <a:gd name="connsiteX1" fmla="*/ 2361052 w 6898015"/>
              <a:gd name="connsiteY1" fmla="*/ 0 h 2010264"/>
              <a:gd name="connsiteX2" fmla="*/ 6898015 w 6898015"/>
              <a:gd name="connsiteY2" fmla="*/ 360380 h 2010264"/>
              <a:gd name="connsiteX3" fmla="*/ 4654315 w 6898015"/>
              <a:gd name="connsiteY3" fmla="*/ 2010264 h 2010264"/>
              <a:gd name="connsiteX4" fmla="*/ 0 w 6898015"/>
              <a:gd name="connsiteY4" fmla="*/ 1617140 h 2010264"/>
              <a:gd name="connsiteX0" fmla="*/ 0 w 6870224"/>
              <a:gd name="connsiteY0" fmla="*/ 1756093 h 2010264"/>
              <a:gd name="connsiteX1" fmla="*/ 2333261 w 6870224"/>
              <a:gd name="connsiteY1" fmla="*/ 0 h 2010264"/>
              <a:gd name="connsiteX2" fmla="*/ 6870224 w 6870224"/>
              <a:gd name="connsiteY2" fmla="*/ 360380 h 2010264"/>
              <a:gd name="connsiteX3" fmla="*/ 4626524 w 6870224"/>
              <a:gd name="connsiteY3" fmla="*/ 2010264 h 2010264"/>
              <a:gd name="connsiteX4" fmla="*/ 0 w 6870224"/>
              <a:gd name="connsiteY4" fmla="*/ 1756093 h 2010264"/>
              <a:gd name="connsiteX0" fmla="*/ 0 w 6870224"/>
              <a:gd name="connsiteY0" fmla="*/ 1756093 h 2038055"/>
              <a:gd name="connsiteX1" fmla="*/ 2333261 w 6870224"/>
              <a:gd name="connsiteY1" fmla="*/ 0 h 2038055"/>
              <a:gd name="connsiteX2" fmla="*/ 6870224 w 6870224"/>
              <a:gd name="connsiteY2" fmla="*/ 360380 h 2038055"/>
              <a:gd name="connsiteX3" fmla="*/ 4848848 w 6870224"/>
              <a:gd name="connsiteY3" fmla="*/ 2038055 h 2038055"/>
              <a:gd name="connsiteX4" fmla="*/ 0 w 6870224"/>
              <a:gd name="connsiteY4" fmla="*/ 1756093 h 203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24" h="2038055">
                <a:moveTo>
                  <a:pt x="0" y="1756093"/>
                </a:moveTo>
                <a:lnTo>
                  <a:pt x="2333261" y="0"/>
                </a:lnTo>
                <a:lnTo>
                  <a:pt x="6870224" y="360380"/>
                </a:lnTo>
                <a:lnTo>
                  <a:pt x="4848848" y="2038055"/>
                </a:lnTo>
                <a:lnTo>
                  <a:pt x="0" y="1756093"/>
                </a:lnTo>
                <a:close/>
              </a:path>
            </a:pathLst>
          </a:custGeom>
          <a:solidFill>
            <a:schemeClr val="tx1">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81">
              <a:solidFill>
                <a:prstClr val="white"/>
              </a:solidFill>
            </a:endParaRPr>
          </a:p>
        </p:txBody>
      </p:sp>
      <p:sp>
        <p:nvSpPr>
          <p:cNvPr id="5" name="泪滴形 4"/>
          <p:cNvSpPr/>
          <p:nvPr/>
        </p:nvSpPr>
        <p:spPr>
          <a:xfrm rot="8100000">
            <a:off x="823858" y="3070877"/>
            <a:ext cx="1646499" cy="1646500"/>
          </a:xfrm>
          <a:prstGeom prst="teardrop">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81" dirty="0">
              <a:solidFill>
                <a:srgbClr val="FFFFFF"/>
              </a:solidFill>
            </a:endParaRPr>
          </a:p>
        </p:txBody>
      </p:sp>
      <p:sp>
        <p:nvSpPr>
          <p:cNvPr id="61" name="泪滴形 60"/>
          <p:cNvSpPr/>
          <p:nvPr/>
        </p:nvSpPr>
        <p:spPr>
          <a:xfrm rot="8100000">
            <a:off x="2860293" y="2137882"/>
            <a:ext cx="1374329" cy="1336996"/>
          </a:xfrm>
          <a:prstGeom prst="teardrop">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081">
              <a:solidFill>
                <a:srgbClr val="FFFFFF"/>
              </a:solidFill>
            </a:endParaRPr>
          </a:p>
        </p:txBody>
      </p:sp>
      <p:sp>
        <p:nvSpPr>
          <p:cNvPr id="62" name="泪滴形 61"/>
          <p:cNvSpPr/>
          <p:nvPr/>
        </p:nvSpPr>
        <p:spPr>
          <a:xfrm rot="8100000">
            <a:off x="4509584" y="1288341"/>
            <a:ext cx="1195642" cy="1183400"/>
          </a:xfrm>
          <a:prstGeom prst="teardrop">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1081">
              <a:solidFill>
                <a:srgbClr val="FFFFFF"/>
              </a:solidFill>
            </a:endParaRPr>
          </a:p>
        </p:txBody>
      </p:sp>
      <p:sp>
        <p:nvSpPr>
          <p:cNvPr id="63" name="文本框 52"/>
          <p:cNvSpPr txBox="1"/>
          <p:nvPr/>
        </p:nvSpPr>
        <p:spPr>
          <a:xfrm>
            <a:off x="2867843" y="2286512"/>
            <a:ext cx="1398444" cy="923330"/>
          </a:xfrm>
          <a:prstGeom prst="rect">
            <a:avLst/>
          </a:prstGeom>
          <a:noFill/>
        </p:spPr>
        <p:txBody>
          <a:bodyPr vert="horz" wrap="square" rtlCol="0">
            <a:spAutoFit/>
          </a:bodyPr>
          <a:lstStyle/>
          <a:p>
            <a:pPr algn="ctr">
              <a:buClrTx/>
              <a:buFontTx/>
              <a:buNone/>
            </a:pPr>
            <a:r>
              <a:rPr lang="mn-MN" sz="1800" kern="1200" dirty="0">
                <a:solidFill>
                  <a:srgbClr val="44546A"/>
                </a:solidFill>
                <a:latin typeface="Lato Light"/>
                <a:cs typeface="Lato Light"/>
              </a:rPr>
              <a:t>Б</a:t>
            </a:r>
            <a:r>
              <a:rPr lang="ru-RU" sz="1800" kern="1200" dirty="0">
                <a:solidFill>
                  <a:srgbClr val="44546A"/>
                </a:solidFill>
                <a:latin typeface="Lato Light"/>
                <a:cs typeface="Lato Light"/>
              </a:rPr>
              <a:t>идний мэдээлэл авах арга</a:t>
            </a:r>
            <a:endParaRPr lang="en-US" sz="1800" b="1" kern="1200" dirty="0">
              <a:solidFill>
                <a:srgbClr val="44546A"/>
              </a:solidFill>
              <a:latin typeface="Lato Light"/>
              <a:cs typeface="Lato Light"/>
            </a:endParaRPr>
          </a:p>
        </p:txBody>
      </p:sp>
      <p:grpSp>
        <p:nvGrpSpPr>
          <p:cNvPr id="18" name="组合 17"/>
          <p:cNvGrpSpPr/>
          <p:nvPr/>
        </p:nvGrpSpPr>
        <p:grpSpPr>
          <a:xfrm>
            <a:off x="782764" y="-472812"/>
            <a:ext cx="508719" cy="1426808"/>
            <a:chOff x="3911890" y="7145"/>
            <a:chExt cx="658822" cy="1847804"/>
          </a:xfrm>
        </p:grpSpPr>
        <p:grpSp>
          <p:nvGrpSpPr>
            <p:cNvPr id="19" name="组合 18"/>
            <p:cNvGrpSpPr/>
            <p:nvPr/>
          </p:nvGrpSpPr>
          <p:grpSpPr>
            <a:xfrm>
              <a:off x="3911890" y="1024222"/>
              <a:ext cx="658822" cy="830727"/>
              <a:chOff x="594172" y="2720975"/>
              <a:chExt cx="1162050" cy="1465263"/>
            </a:xfrm>
          </p:grpSpPr>
          <p:sp>
            <p:nvSpPr>
              <p:cNvPr id="23" name="Freeform 6"/>
              <p:cNvSpPr>
                <a:spLocks/>
              </p:cNvSpPr>
              <p:nvPr/>
            </p:nvSpPr>
            <p:spPr bwMode="auto">
              <a:xfrm>
                <a:off x="879922" y="3021013"/>
                <a:ext cx="590550" cy="742950"/>
              </a:xfrm>
              <a:custGeom>
                <a:avLst/>
                <a:gdLst>
                  <a:gd name="T0" fmla="*/ 795 w 1116"/>
                  <a:gd name="T1" fmla="*/ 1 h 1405"/>
                  <a:gd name="T2" fmla="*/ 814 w 1116"/>
                  <a:gd name="T3" fmla="*/ 22 h 1405"/>
                  <a:gd name="T4" fmla="*/ 829 w 1116"/>
                  <a:gd name="T5" fmla="*/ 43 h 1405"/>
                  <a:gd name="T6" fmla="*/ 842 w 1116"/>
                  <a:gd name="T7" fmla="*/ 71 h 1405"/>
                  <a:gd name="T8" fmla="*/ 848 w 1116"/>
                  <a:gd name="T9" fmla="*/ 97 h 1405"/>
                  <a:gd name="T10" fmla="*/ 848 w 1116"/>
                  <a:gd name="T11" fmla="*/ 130 h 1405"/>
                  <a:gd name="T12" fmla="*/ 853 w 1116"/>
                  <a:gd name="T13" fmla="*/ 178 h 1405"/>
                  <a:gd name="T14" fmla="*/ 878 w 1116"/>
                  <a:gd name="T15" fmla="*/ 260 h 1405"/>
                  <a:gd name="T16" fmla="*/ 900 w 1116"/>
                  <a:gd name="T17" fmla="*/ 306 h 1405"/>
                  <a:gd name="T18" fmla="*/ 1017 w 1116"/>
                  <a:gd name="T19" fmla="*/ 533 h 1405"/>
                  <a:gd name="T20" fmla="*/ 1050 w 1116"/>
                  <a:gd name="T21" fmla="*/ 587 h 1405"/>
                  <a:gd name="T22" fmla="*/ 1077 w 1116"/>
                  <a:gd name="T23" fmla="*/ 644 h 1405"/>
                  <a:gd name="T24" fmla="*/ 1097 w 1116"/>
                  <a:gd name="T25" fmla="*/ 703 h 1405"/>
                  <a:gd name="T26" fmla="*/ 1109 w 1116"/>
                  <a:gd name="T27" fmla="*/ 764 h 1405"/>
                  <a:gd name="T28" fmla="*/ 1114 w 1116"/>
                  <a:gd name="T29" fmla="*/ 827 h 1405"/>
                  <a:gd name="T30" fmla="*/ 1112 w 1116"/>
                  <a:gd name="T31" fmla="*/ 905 h 1405"/>
                  <a:gd name="T32" fmla="*/ 1098 w 1116"/>
                  <a:gd name="T33" fmla="*/ 988 h 1405"/>
                  <a:gd name="T34" fmla="*/ 1072 w 1116"/>
                  <a:gd name="T35" fmla="*/ 1065 h 1405"/>
                  <a:gd name="T36" fmla="*/ 1035 w 1116"/>
                  <a:gd name="T37" fmla="*/ 1136 h 1405"/>
                  <a:gd name="T38" fmla="*/ 988 w 1116"/>
                  <a:gd name="T39" fmla="*/ 1202 h 1405"/>
                  <a:gd name="T40" fmla="*/ 933 w 1116"/>
                  <a:gd name="T41" fmla="*/ 1260 h 1405"/>
                  <a:gd name="T42" fmla="*/ 870 w 1116"/>
                  <a:gd name="T43" fmla="*/ 1309 h 1405"/>
                  <a:gd name="T44" fmla="*/ 799 w 1116"/>
                  <a:gd name="T45" fmla="*/ 1350 h 1405"/>
                  <a:gd name="T46" fmla="*/ 723 w 1116"/>
                  <a:gd name="T47" fmla="*/ 1380 h 1405"/>
                  <a:gd name="T48" fmla="*/ 642 w 1116"/>
                  <a:gd name="T49" fmla="*/ 1399 h 1405"/>
                  <a:gd name="T50" fmla="*/ 558 w 1116"/>
                  <a:gd name="T51" fmla="*/ 1405 h 1405"/>
                  <a:gd name="T52" fmla="*/ 472 w 1116"/>
                  <a:gd name="T53" fmla="*/ 1399 h 1405"/>
                  <a:gd name="T54" fmla="*/ 391 w 1116"/>
                  <a:gd name="T55" fmla="*/ 1380 h 1405"/>
                  <a:gd name="T56" fmla="*/ 315 w 1116"/>
                  <a:gd name="T57" fmla="*/ 1350 h 1405"/>
                  <a:gd name="T58" fmla="*/ 246 w 1116"/>
                  <a:gd name="T59" fmla="*/ 1309 h 1405"/>
                  <a:gd name="T60" fmla="*/ 183 w 1116"/>
                  <a:gd name="T61" fmla="*/ 1260 h 1405"/>
                  <a:gd name="T62" fmla="*/ 127 w 1116"/>
                  <a:gd name="T63" fmla="*/ 1202 h 1405"/>
                  <a:gd name="T64" fmla="*/ 80 w 1116"/>
                  <a:gd name="T65" fmla="*/ 1136 h 1405"/>
                  <a:gd name="T66" fmla="*/ 44 w 1116"/>
                  <a:gd name="T67" fmla="*/ 1065 h 1405"/>
                  <a:gd name="T68" fmla="*/ 17 w 1116"/>
                  <a:gd name="T69" fmla="*/ 988 h 1405"/>
                  <a:gd name="T70" fmla="*/ 2 w 1116"/>
                  <a:gd name="T71" fmla="*/ 905 h 1405"/>
                  <a:gd name="T72" fmla="*/ 0 w 1116"/>
                  <a:gd name="T73" fmla="*/ 828 h 1405"/>
                  <a:gd name="T74" fmla="*/ 6 w 1116"/>
                  <a:gd name="T75" fmla="*/ 768 h 1405"/>
                  <a:gd name="T76" fmla="*/ 17 w 1116"/>
                  <a:gd name="T77" fmla="*/ 710 h 1405"/>
                  <a:gd name="T78" fmla="*/ 35 w 1116"/>
                  <a:gd name="T79" fmla="*/ 652 h 1405"/>
                  <a:gd name="T80" fmla="*/ 60 w 1116"/>
                  <a:gd name="T81" fmla="*/ 597 h 1405"/>
                  <a:gd name="T82" fmla="*/ 90 w 1116"/>
                  <a:gd name="T83" fmla="*/ 544 h 1405"/>
                  <a:gd name="T84" fmla="*/ 221 w 1116"/>
                  <a:gd name="T85" fmla="*/ 293 h 1405"/>
                  <a:gd name="T86" fmla="*/ 246 w 1116"/>
                  <a:gd name="T87" fmla="*/ 232 h 1405"/>
                  <a:gd name="T88" fmla="*/ 263 w 1116"/>
                  <a:gd name="T89" fmla="*/ 159 h 1405"/>
                  <a:gd name="T90" fmla="*/ 266 w 1116"/>
                  <a:gd name="T91" fmla="*/ 111 h 1405"/>
                  <a:gd name="T92" fmla="*/ 266 w 1116"/>
                  <a:gd name="T93" fmla="*/ 77 h 1405"/>
                  <a:gd name="T94" fmla="*/ 277 w 1116"/>
                  <a:gd name="T95" fmla="*/ 43 h 1405"/>
                  <a:gd name="T96" fmla="*/ 303 w 1116"/>
                  <a:gd name="T97" fmla="*/ 10 h 1405"/>
                  <a:gd name="T98" fmla="*/ 651 w 1116"/>
                  <a:gd name="T99" fmla="*/ 0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16" h="1405">
                    <a:moveTo>
                      <a:pt x="651" y="0"/>
                    </a:moveTo>
                    <a:lnTo>
                      <a:pt x="793" y="0"/>
                    </a:lnTo>
                    <a:lnTo>
                      <a:pt x="795" y="1"/>
                    </a:lnTo>
                    <a:lnTo>
                      <a:pt x="795" y="3"/>
                    </a:lnTo>
                    <a:lnTo>
                      <a:pt x="805" y="12"/>
                    </a:lnTo>
                    <a:lnTo>
                      <a:pt x="814" y="22"/>
                    </a:lnTo>
                    <a:lnTo>
                      <a:pt x="822" y="32"/>
                    </a:lnTo>
                    <a:lnTo>
                      <a:pt x="828" y="42"/>
                    </a:lnTo>
                    <a:lnTo>
                      <a:pt x="829" y="43"/>
                    </a:lnTo>
                    <a:lnTo>
                      <a:pt x="834" y="52"/>
                    </a:lnTo>
                    <a:lnTo>
                      <a:pt x="838" y="61"/>
                    </a:lnTo>
                    <a:lnTo>
                      <a:pt x="842" y="71"/>
                    </a:lnTo>
                    <a:lnTo>
                      <a:pt x="844" y="80"/>
                    </a:lnTo>
                    <a:lnTo>
                      <a:pt x="847" y="89"/>
                    </a:lnTo>
                    <a:lnTo>
                      <a:pt x="848" y="97"/>
                    </a:lnTo>
                    <a:lnTo>
                      <a:pt x="848" y="105"/>
                    </a:lnTo>
                    <a:lnTo>
                      <a:pt x="848" y="114"/>
                    </a:lnTo>
                    <a:lnTo>
                      <a:pt x="848" y="130"/>
                    </a:lnTo>
                    <a:lnTo>
                      <a:pt x="849" y="147"/>
                    </a:lnTo>
                    <a:lnTo>
                      <a:pt x="851" y="162"/>
                    </a:lnTo>
                    <a:lnTo>
                      <a:pt x="853" y="178"/>
                    </a:lnTo>
                    <a:lnTo>
                      <a:pt x="861" y="208"/>
                    </a:lnTo>
                    <a:lnTo>
                      <a:pt x="868" y="236"/>
                    </a:lnTo>
                    <a:lnTo>
                      <a:pt x="878" y="260"/>
                    </a:lnTo>
                    <a:lnTo>
                      <a:pt x="887" y="280"/>
                    </a:lnTo>
                    <a:lnTo>
                      <a:pt x="895" y="297"/>
                    </a:lnTo>
                    <a:lnTo>
                      <a:pt x="900" y="306"/>
                    </a:lnTo>
                    <a:lnTo>
                      <a:pt x="953" y="411"/>
                    </a:lnTo>
                    <a:lnTo>
                      <a:pt x="1015" y="529"/>
                    </a:lnTo>
                    <a:lnTo>
                      <a:pt x="1017" y="533"/>
                    </a:lnTo>
                    <a:lnTo>
                      <a:pt x="1029" y="551"/>
                    </a:lnTo>
                    <a:lnTo>
                      <a:pt x="1040" y="570"/>
                    </a:lnTo>
                    <a:lnTo>
                      <a:pt x="1050" y="587"/>
                    </a:lnTo>
                    <a:lnTo>
                      <a:pt x="1060" y="606"/>
                    </a:lnTo>
                    <a:lnTo>
                      <a:pt x="1069" y="625"/>
                    </a:lnTo>
                    <a:lnTo>
                      <a:pt x="1077" y="644"/>
                    </a:lnTo>
                    <a:lnTo>
                      <a:pt x="1084" y="663"/>
                    </a:lnTo>
                    <a:lnTo>
                      <a:pt x="1090" y="683"/>
                    </a:lnTo>
                    <a:lnTo>
                      <a:pt x="1097" y="703"/>
                    </a:lnTo>
                    <a:lnTo>
                      <a:pt x="1102" y="724"/>
                    </a:lnTo>
                    <a:lnTo>
                      <a:pt x="1106" y="744"/>
                    </a:lnTo>
                    <a:lnTo>
                      <a:pt x="1109" y="764"/>
                    </a:lnTo>
                    <a:lnTo>
                      <a:pt x="1112" y="785"/>
                    </a:lnTo>
                    <a:lnTo>
                      <a:pt x="1113" y="806"/>
                    </a:lnTo>
                    <a:lnTo>
                      <a:pt x="1114" y="827"/>
                    </a:lnTo>
                    <a:lnTo>
                      <a:pt x="1116" y="849"/>
                    </a:lnTo>
                    <a:lnTo>
                      <a:pt x="1114" y="876"/>
                    </a:lnTo>
                    <a:lnTo>
                      <a:pt x="1112" y="905"/>
                    </a:lnTo>
                    <a:lnTo>
                      <a:pt x="1109" y="933"/>
                    </a:lnTo>
                    <a:lnTo>
                      <a:pt x="1104" y="961"/>
                    </a:lnTo>
                    <a:lnTo>
                      <a:pt x="1098" y="988"/>
                    </a:lnTo>
                    <a:lnTo>
                      <a:pt x="1090" y="1014"/>
                    </a:lnTo>
                    <a:lnTo>
                      <a:pt x="1082" y="1039"/>
                    </a:lnTo>
                    <a:lnTo>
                      <a:pt x="1072" y="1065"/>
                    </a:lnTo>
                    <a:lnTo>
                      <a:pt x="1060" y="1090"/>
                    </a:lnTo>
                    <a:lnTo>
                      <a:pt x="1048" y="1114"/>
                    </a:lnTo>
                    <a:lnTo>
                      <a:pt x="1035" y="1136"/>
                    </a:lnTo>
                    <a:lnTo>
                      <a:pt x="1020" y="1159"/>
                    </a:lnTo>
                    <a:lnTo>
                      <a:pt x="1005" y="1182"/>
                    </a:lnTo>
                    <a:lnTo>
                      <a:pt x="988" y="1202"/>
                    </a:lnTo>
                    <a:lnTo>
                      <a:pt x="971" y="1222"/>
                    </a:lnTo>
                    <a:lnTo>
                      <a:pt x="952" y="1243"/>
                    </a:lnTo>
                    <a:lnTo>
                      <a:pt x="933" y="1260"/>
                    </a:lnTo>
                    <a:lnTo>
                      <a:pt x="912" y="1278"/>
                    </a:lnTo>
                    <a:lnTo>
                      <a:pt x="891" y="1294"/>
                    </a:lnTo>
                    <a:lnTo>
                      <a:pt x="870" y="1309"/>
                    </a:lnTo>
                    <a:lnTo>
                      <a:pt x="847" y="1325"/>
                    </a:lnTo>
                    <a:lnTo>
                      <a:pt x="823" y="1339"/>
                    </a:lnTo>
                    <a:lnTo>
                      <a:pt x="799" y="1350"/>
                    </a:lnTo>
                    <a:lnTo>
                      <a:pt x="775" y="1361"/>
                    </a:lnTo>
                    <a:lnTo>
                      <a:pt x="748" y="1371"/>
                    </a:lnTo>
                    <a:lnTo>
                      <a:pt x="723" y="1380"/>
                    </a:lnTo>
                    <a:lnTo>
                      <a:pt x="697" y="1388"/>
                    </a:lnTo>
                    <a:lnTo>
                      <a:pt x="670" y="1394"/>
                    </a:lnTo>
                    <a:lnTo>
                      <a:pt x="642" y="1399"/>
                    </a:lnTo>
                    <a:lnTo>
                      <a:pt x="614" y="1403"/>
                    </a:lnTo>
                    <a:lnTo>
                      <a:pt x="585" y="1404"/>
                    </a:lnTo>
                    <a:lnTo>
                      <a:pt x="558" y="1405"/>
                    </a:lnTo>
                    <a:lnTo>
                      <a:pt x="529" y="1404"/>
                    </a:lnTo>
                    <a:lnTo>
                      <a:pt x="501" y="1403"/>
                    </a:lnTo>
                    <a:lnTo>
                      <a:pt x="472" y="1399"/>
                    </a:lnTo>
                    <a:lnTo>
                      <a:pt x="445" y="1394"/>
                    </a:lnTo>
                    <a:lnTo>
                      <a:pt x="418" y="1388"/>
                    </a:lnTo>
                    <a:lnTo>
                      <a:pt x="391" y="1380"/>
                    </a:lnTo>
                    <a:lnTo>
                      <a:pt x="366" y="1371"/>
                    </a:lnTo>
                    <a:lnTo>
                      <a:pt x="340" y="1361"/>
                    </a:lnTo>
                    <a:lnTo>
                      <a:pt x="315" y="1350"/>
                    </a:lnTo>
                    <a:lnTo>
                      <a:pt x="291" y="1339"/>
                    </a:lnTo>
                    <a:lnTo>
                      <a:pt x="269" y="1325"/>
                    </a:lnTo>
                    <a:lnTo>
                      <a:pt x="246" y="1309"/>
                    </a:lnTo>
                    <a:lnTo>
                      <a:pt x="223" y="1294"/>
                    </a:lnTo>
                    <a:lnTo>
                      <a:pt x="203" y="1278"/>
                    </a:lnTo>
                    <a:lnTo>
                      <a:pt x="183" y="1260"/>
                    </a:lnTo>
                    <a:lnTo>
                      <a:pt x="162" y="1243"/>
                    </a:lnTo>
                    <a:lnTo>
                      <a:pt x="145" y="1222"/>
                    </a:lnTo>
                    <a:lnTo>
                      <a:pt x="127" y="1202"/>
                    </a:lnTo>
                    <a:lnTo>
                      <a:pt x="111" y="1182"/>
                    </a:lnTo>
                    <a:lnTo>
                      <a:pt x="94" y="1159"/>
                    </a:lnTo>
                    <a:lnTo>
                      <a:pt x="80" y="1136"/>
                    </a:lnTo>
                    <a:lnTo>
                      <a:pt x="67" y="1114"/>
                    </a:lnTo>
                    <a:lnTo>
                      <a:pt x="55" y="1090"/>
                    </a:lnTo>
                    <a:lnTo>
                      <a:pt x="44" y="1065"/>
                    </a:lnTo>
                    <a:lnTo>
                      <a:pt x="34" y="1039"/>
                    </a:lnTo>
                    <a:lnTo>
                      <a:pt x="25" y="1014"/>
                    </a:lnTo>
                    <a:lnTo>
                      <a:pt x="17" y="988"/>
                    </a:lnTo>
                    <a:lnTo>
                      <a:pt x="11" y="961"/>
                    </a:lnTo>
                    <a:lnTo>
                      <a:pt x="6" y="933"/>
                    </a:lnTo>
                    <a:lnTo>
                      <a:pt x="2" y="905"/>
                    </a:lnTo>
                    <a:lnTo>
                      <a:pt x="0" y="876"/>
                    </a:lnTo>
                    <a:lnTo>
                      <a:pt x="0" y="849"/>
                    </a:lnTo>
                    <a:lnTo>
                      <a:pt x="0" y="828"/>
                    </a:lnTo>
                    <a:lnTo>
                      <a:pt x="1" y="808"/>
                    </a:lnTo>
                    <a:lnTo>
                      <a:pt x="3" y="788"/>
                    </a:lnTo>
                    <a:lnTo>
                      <a:pt x="6" y="768"/>
                    </a:lnTo>
                    <a:lnTo>
                      <a:pt x="8" y="749"/>
                    </a:lnTo>
                    <a:lnTo>
                      <a:pt x="12" y="729"/>
                    </a:lnTo>
                    <a:lnTo>
                      <a:pt x="17" y="710"/>
                    </a:lnTo>
                    <a:lnTo>
                      <a:pt x="22" y="690"/>
                    </a:lnTo>
                    <a:lnTo>
                      <a:pt x="29" y="671"/>
                    </a:lnTo>
                    <a:lnTo>
                      <a:pt x="35" y="652"/>
                    </a:lnTo>
                    <a:lnTo>
                      <a:pt x="43" y="634"/>
                    </a:lnTo>
                    <a:lnTo>
                      <a:pt x="51" y="615"/>
                    </a:lnTo>
                    <a:lnTo>
                      <a:pt x="60" y="597"/>
                    </a:lnTo>
                    <a:lnTo>
                      <a:pt x="69" y="580"/>
                    </a:lnTo>
                    <a:lnTo>
                      <a:pt x="79" y="562"/>
                    </a:lnTo>
                    <a:lnTo>
                      <a:pt x="90" y="544"/>
                    </a:lnTo>
                    <a:lnTo>
                      <a:pt x="162" y="407"/>
                    </a:lnTo>
                    <a:lnTo>
                      <a:pt x="214" y="303"/>
                    </a:lnTo>
                    <a:lnTo>
                      <a:pt x="221" y="293"/>
                    </a:lnTo>
                    <a:lnTo>
                      <a:pt x="228" y="277"/>
                    </a:lnTo>
                    <a:lnTo>
                      <a:pt x="237" y="256"/>
                    </a:lnTo>
                    <a:lnTo>
                      <a:pt x="246" y="232"/>
                    </a:lnTo>
                    <a:lnTo>
                      <a:pt x="255" y="205"/>
                    </a:lnTo>
                    <a:lnTo>
                      <a:pt x="261" y="174"/>
                    </a:lnTo>
                    <a:lnTo>
                      <a:pt x="263" y="159"/>
                    </a:lnTo>
                    <a:lnTo>
                      <a:pt x="266" y="143"/>
                    </a:lnTo>
                    <a:lnTo>
                      <a:pt x="266" y="128"/>
                    </a:lnTo>
                    <a:lnTo>
                      <a:pt x="266" y="111"/>
                    </a:lnTo>
                    <a:lnTo>
                      <a:pt x="266" y="102"/>
                    </a:lnTo>
                    <a:lnTo>
                      <a:pt x="266" y="89"/>
                    </a:lnTo>
                    <a:lnTo>
                      <a:pt x="266" y="77"/>
                    </a:lnTo>
                    <a:lnTo>
                      <a:pt x="269" y="66"/>
                    </a:lnTo>
                    <a:lnTo>
                      <a:pt x="272" y="54"/>
                    </a:lnTo>
                    <a:lnTo>
                      <a:pt x="277" y="43"/>
                    </a:lnTo>
                    <a:lnTo>
                      <a:pt x="285" y="32"/>
                    </a:lnTo>
                    <a:lnTo>
                      <a:pt x="293" y="20"/>
                    </a:lnTo>
                    <a:lnTo>
                      <a:pt x="303" y="10"/>
                    </a:lnTo>
                    <a:lnTo>
                      <a:pt x="314" y="0"/>
                    </a:lnTo>
                    <a:lnTo>
                      <a:pt x="439" y="0"/>
                    </a:lnTo>
                    <a:lnTo>
                      <a:pt x="651" y="0"/>
                    </a:lnTo>
                    <a:close/>
                  </a:path>
                </a:pathLst>
              </a:custGeom>
              <a:solidFill>
                <a:srgbClr val="C0504D"/>
              </a:solidFill>
              <a:ln>
                <a:noFill/>
              </a:ln>
            </p:spPr>
            <p:txBody>
              <a:bodyPr vert="horz" wrap="square" lIns="70607" tIns="35303" rIns="70607" bIns="35303" numCol="1" anchor="t" anchorCtr="0" compatLnSpc="1">
                <a:prstTxWarp prst="textNoShape">
                  <a:avLst/>
                </a:prstTxWarp>
              </a:bodyPr>
              <a:lstStyle/>
              <a:p>
                <a:endParaRPr lang="zh-CN" altLang="en-US" sz="1081"/>
              </a:p>
            </p:txBody>
          </p:sp>
          <p:sp>
            <p:nvSpPr>
              <p:cNvPr id="24" name="Freeform 7"/>
              <p:cNvSpPr>
                <a:spLocks noEditPoints="1"/>
              </p:cNvSpPr>
              <p:nvPr/>
            </p:nvSpPr>
            <p:spPr bwMode="auto">
              <a:xfrm>
                <a:off x="594172" y="2720975"/>
                <a:ext cx="1162050" cy="1465263"/>
              </a:xfrm>
              <a:custGeom>
                <a:avLst/>
                <a:gdLst>
                  <a:gd name="T0" fmla="*/ 446 w 2197"/>
                  <a:gd name="T1" fmla="*/ 1796 h 2770"/>
                  <a:gd name="T2" fmla="*/ 75 w 2197"/>
                  <a:gd name="T3" fmla="*/ 2157 h 2770"/>
                  <a:gd name="T4" fmla="*/ 1719 w 2197"/>
                  <a:gd name="T5" fmla="*/ 1817 h 2770"/>
                  <a:gd name="T6" fmla="*/ 2193 w 2197"/>
                  <a:gd name="T7" fmla="*/ 2087 h 2770"/>
                  <a:gd name="T8" fmla="*/ 1066 w 2197"/>
                  <a:gd name="T9" fmla="*/ 2053 h 2770"/>
                  <a:gd name="T10" fmla="*/ 625 w 2197"/>
                  <a:gd name="T11" fmla="*/ 1845 h 2770"/>
                  <a:gd name="T12" fmla="*/ 459 w 2197"/>
                  <a:gd name="T13" fmla="*/ 1392 h 2770"/>
                  <a:gd name="T14" fmla="*/ 630 w 2197"/>
                  <a:gd name="T15" fmla="*/ 936 h 2770"/>
                  <a:gd name="T16" fmla="*/ 734 w 2197"/>
                  <a:gd name="T17" fmla="*/ 600 h 2770"/>
                  <a:gd name="T18" fmla="*/ 839 w 2197"/>
                  <a:gd name="T19" fmla="*/ 432 h 2770"/>
                  <a:gd name="T20" fmla="*/ 1365 w 2197"/>
                  <a:gd name="T21" fmla="*/ 436 h 2770"/>
                  <a:gd name="T22" fmla="*/ 1461 w 2197"/>
                  <a:gd name="T23" fmla="*/ 613 h 2770"/>
                  <a:gd name="T24" fmla="*/ 1628 w 2197"/>
                  <a:gd name="T25" fmla="*/ 1056 h 2770"/>
                  <a:gd name="T26" fmla="*/ 1739 w 2197"/>
                  <a:gd name="T27" fmla="*/ 1416 h 2770"/>
                  <a:gd name="T28" fmla="*/ 1551 w 2197"/>
                  <a:gd name="T29" fmla="*/ 1868 h 2770"/>
                  <a:gd name="T30" fmla="*/ 1099 w 2197"/>
                  <a:gd name="T31" fmla="*/ 2054 h 2770"/>
                  <a:gd name="T32" fmla="*/ 668 w 2197"/>
                  <a:gd name="T33" fmla="*/ 1769 h 2770"/>
                  <a:gd name="T34" fmla="*/ 1042 w 2197"/>
                  <a:gd name="T35" fmla="*/ 1970 h 2770"/>
                  <a:gd name="T36" fmla="*/ 1453 w 2197"/>
                  <a:gd name="T37" fmla="*/ 1845 h 2770"/>
                  <a:gd name="T38" fmla="*/ 1653 w 2197"/>
                  <a:gd name="T39" fmla="*/ 1472 h 2770"/>
                  <a:gd name="T40" fmla="*/ 1581 w 2197"/>
                  <a:gd name="T41" fmla="*/ 1137 h 2770"/>
                  <a:gd name="T42" fmla="*/ 1389 w 2197"/>
                  <a:gd name="T43" fmla="*/ 672 h 2770"/>
                  <a:gd name="T44" fmla="*/ 1192 w 2197"/>
                  <a:gd name="T45" fmla="*/ 624 h 2770"/>
                  <a:gd name="T46" fmla="*/ 1375 w 2197"/>
                  <a:gd name="T47" fmla="*/ 1365 h 2770"/>
                  <a:gd name="T48" fmla="*/ 1337 w 2197"/>
                  <a:gd name="T49" fmla="*/ 1436 h 2770"/>
                  <a:gd name="T50" fmla="*/ 1264 w 2197"/>
                  <a:gd name="T51" fmla="*/ 1373 h 2770"/>
                  <a:gd name="T52" fmla="*/ 1215 w 2197"/>
                  <a:gd name="T53" fmla="*/ 1384 h 2770"/>
                  <a:gd name="T54" fmla="*/ 1163 w 2197"/>
                  <a:gd name="T55" fmla="*/ 1373 h 2770"/>
                  <a:gd name="T56" fmla="*/ 1120 w 2197"/>
                  <a:gd name="T57" fmla="*/ 1397 h 2770"/>
                  <a:gd name="T58" fmla="*/ 1068 w 2197"/>
                  <a:gd name="T59" fmla="*/ 1354 h 2770"/>
                  <a:gd name="T60" fmla="*/ 1019 w 2197"/>
                  <a:gd name="T61" fmla="*/ 1397 h 2770"/>
                  <a:gd name="T62" fmla="*/ 967 w 2197"/>
                  <a:gd name="T63" fmla="*/ 1354 h 2770"/>
                  <a:gd name="T64" fmla="*/ 918 w 2197"/>
                  <a:gd name="T65" fmla="*/ 1397 h 2770"/>
                  <a:gd name="T66" fmla="*/ 865 w 2197"/>
                  <a:gd name="T67" fmla="*/ 1375 h 2770"/>
                  <a:gd name="T68" fmla="*/ 791 w 2197"/>
                  <a:gd name="T69" fmla="*/ 1426 h 2770"/>
                  <a:gd name="T70" fmla="*/ 974 w 2197"/>
                  <a:gd name="T71" fmla="*/ 921 h 2770"/>
                  <a:gd name="T72" fmla="*/ 807 w 2197"/>
                  <a:gd name="T73" fmla="*/ 669 h 2770"/>
                  <a:gd name="T74" fmla="*/ 601 w 2197"/>
                  <a:gd name="T75" fmla="*/ 1164 h 2770"/>
                  <a:gd name="T76" fmla="*/ 1029 w 2197"/>
                  <a:gd name="T77" fmla="*/ 628 h 2770"/>
                  <a:gd name="T78" fmla="*/ 952 w 2197"/>
                  <a:gd name="T79" fmla="*/ 1303 h 2770"/>
                  <a:gd name="T80" fmla="*/ 1066 w 2197"/>
                  <a:gd name="T81" fmla="*/ 1297 h 2770"/>
                  <a:gd name="T82" fmla="*/ 1168 w 2197"/>
                  <a:gd name="T83" fmla="*/ 1297 h 2770"/>
                  <a:gd name="T84" fmla="*/ 1152 w 2197"/>
                  <a:gd name="T85" fmla="*/ 991 h 2770"/>
                  <a:gd name="T86" fmla="*/ 1462 w 2197"/>
                  <a:gd name="T87" fmla="*/ 2104 h 2770"/>
                  <a:gd name="T88" fmla="*/ 1810 w 2197"/>
                  <a:gd name="T89" fmla="*/ 2479 h 2770"/>
                  <a:gd name="T90" fmla="*/ 1717 w 2197"/>
                  <a:gd name="T91" fmla="*/ 2539 h 2770"/>
                  <a:gd name="T92" fmla="*/ 854 w 2197"/>
                  <a:gd name="T93" fmla="*/ 344 h 2770"/>
                  <a:gd name="T94" fmla="*/ 1351 w 2197"/>
                  <a:gd name="T95" fmla="*/ 345 h 2770"/>
                  <a:gd name="T96" fmla="*/ 849 w 2197"/>
                  <a:gd name="T97" fmla="*/ 286 h 2770"/>
                  <a:gd name="T98" fmla="*/ 1344 w 2197"/>
                  <a:gd name="T99" fmla="*/ 252 h 2770"/>
                  <a:gd name="T100" fmla="*/ 1331 w 2197"/>
                  <a:gd name="T101" fmla="*/ 168 h 2770"/>
                  <a:gd name="T102" fmla="*/ 871 w 2197"/>
                  <a:gd name="T103" fmla="*/ 230 h 2770"/>
                  <a:gd name="T104" fmla="*/ 1320 w 2197"/>
                  <a:gd name="T105" fmla="*/ 167 h 2770"/>
                  <a:gd name="T106" fmla="*/ 1157 w 2197"/>
                  <a:gd name="T107" fmla="*/ 2236 h 2770"/>
                  <a:gd name="T108" fmla="*/ 1062 w 2197"/>
                  <a:gd name="T109" fmla="*/ 2746 h 2770"/>
                  <a:gd name="T110" fmla="*/ 1012 w 2197"/>
                  <a:gd name="T111" fmla="*/ 19 h 2770"/>
                  <a:gd name="T112" fmla="*/ 1201 w 2197"/>
                  <a:gd name="T113" fmla="*/ 19 h 2770"/>
                  <a:gd name="T114" fmla="*/ 432 w 2197"/>
                  <a:gd name="T115" fmla="*/ 2548 h 2770"/>
                  <a:gd name="T116" fmla="*/ 721 w 2197"/>
                  <a:gd name="T117" fmla="*/ 2070 h 2770"/>
                  <a:gd name="T118" fmla="*/ 493 w 2197"/>
                  <a:gd name="T119" fmla="*/ 2560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7" h="2770">
                    <a:moveTo>
                      <a:pt x="9" y="2138"/>
                    </a:moveTo>
                    <a:lnTo>
                      <a:pt x="4" y="2129"/>
                    </a:lnTo>
                    <a:lnTo>
                      <a:pt x="1" y="2118"/>
                    </a:lnTo>
                    <a:lnTo>
                      <a:pt x="0" y="2108"/>
                    </a:lnTo>
                    <a:lnTo>
                      <a:pt x="0" y="2097"/>
                    </a:lnTo>
                    <a:lnTo>
                      <a:pt x="4" y="2087"/>
                    </a:lnTo>
                    <a:lnTo>
                      <a:pt x="9" y="2078"/>
                    </a:lnTo>
                    <a:lnTo>
                      <a:pt x="15" y="2070"/>
                    </a:lnTo>
                    <a:lnTo>
                      <a:pt x="24" y="2062"/>
                    </a:lnTo>
                    <a:lnTo>
                      <a:pt x="403" y="1803"/>
                    </a:lnTo>
                    <a:lnTo>
                      <a:pt x="409" y="1799"/>
                    </a:lnTo>
                    <a:lnTo>
                      <a:pt x="417" y="1796"/>
                    </a:lnTo>
                    <a:lnTo>
                      <a:pt x="426" y="1794"/>
                    </a:lnTo>
                    <a:lnTo>
                      <a:pt x="433" y="1793"/>
                    </a:lnTo>
                    <a:lnTo>
                      <a:pt x="440" y="1794"/>
                    </a:lnTo>
                    <a:lnTo>
                      <a:pt x="446" y="1796"/>
                    </a:lnTo>
                    <a:lnTo>
                      <a:pt x="452" y="1797"/>
                    </a:lnTo>
                    <a:lnTo>
                      <a:pt x="459" y="1799"/>
                    </a:lnTo>
                    <a:lnTo>
                      <a:pt x="464" y="1803"/>
                    </a:lnTo>
                    <a:lnTo>
                      <a:pt x="469" y="1807"/>
                    </a:lnTo>
                    <a:lnTo>
                      <a:pt x="474" y="1812"/>
                    </a:lnTo>
                    <a:lnTo>
                      <a:pt x="477" y="1817"/>
                    </a:lnTo>
                    <a:lnTo>
                      <a:pt x="484" y="1827"/>
                    </a:lnTo>
                    <a:lnTo>
                      <a:pt x="486" y="1837"/>
                    </a:lnTo>
                    <a:lnTo>
                      <a:pt x="488" y="1847"/>
                    </a:lnTo>
                    <a:lnTo>
                      <a:pt x="486" y="1858"/>
                    </a:lnTo>
                    <a:lnTo>
                      <a:pt x="484" y="1868"/>
                    </a:lnTo>
                    <a:lnTo>
                      <a:pt x="479" y="1878"/>
                    </a:lnTo>
                    <a:lnTo>
                      <a:pt x="472" y="1885"/>
                    </a:lnTo>
                    <a:lnTo>
                      <a:pt x="464" y="1893"/>
                    </a:lnTo>
                    <a:lnTo>
                      <a:pt x="85" y="2152"/>
                    </a:lnTo>
                    <a:lnTo>
                      <a:pt x="75" y="2157"/>
                    </a:lnTo>
                    <a:lnTo>
                      <a:pt x="65" y="2161"/>
                    </a:lnTo>
                    <a:lnTo>
                      <a:pt x="54" y="2162"/>
                    </a:lnTo>
                    <a:lnTo>
                      <a:pt x="44" y="2161"/>
                    </a:lnTo>
                    <a:lnTo>
                      <a:pt x="34" y="2158"/>
                    </a:lnTo>
                    <a:lnTo>
                      <a:pt x="24" y="2153"/>
                    </a:lnTo>
                    <a:lnTo>
                      <a:pt x="17" y="2147"/>
                    </a:lnTo>
                    <a:lnTo>
                      <a:pt x="9" y="2138"/>
                    </a:lnTo>
                    <a:close/>
                    <a:moveTo>
                      <a:pt x="1733" y="1893"/>
                    </a:moveTo>
                    <a:lnTo>
                      <a:pt x="1725" y="1885"/>
                    </a:lnTo>
                    <a:lnTo>
                      <a:pt x="1717" y="1878"/>
                    </a:lnTo>
                    <a:lnTo>
                      <a:pt x="1714" y="1868"/>
                    </a:lnTo>
                    <a:lnTo>
                      <a:pt x="1710" y="1858"/>
                    </a:lnTo>
                    <a:lnTo>
                      <a:pt x="1710" y="1847"/>
                    </a:lnTo>
                    <a:lnTo>
                      <a:pt x="1710" y="1837"/>
                    </a:lnTo>
                    <a:lnTo>
                      <a:pt x="1714" y="1827"/>
                    </a:lnTo>
                    <a:lnTo>
                      <a:pt x="1719" y="1817"/>
                    </a:lnTo>
                    <a:lnTo>
                      <a:pt x="1724" y="1812"/>
                    </a:lnTo>
                    <a:lnTo>
                      <a:pt x="1727" y="1807"/>
                    </a:lnTo>
                    <a:lnTo>
                      <a:pt x="1733" y="1803"/>
                    </a:lnTo>
                    <a:lnTo>
                      <a:pt x="1739" y="1799"/>
                    </a:lnTo>
                    <a:lnTo>
                      <a:pt x="1745" y="1797"/>
                    </a:lnTo>
                    <a:lnTo>
                      <a:pt x="1751" y="1796"/>
                    </a:lnTo>
                    <a:lnTo>
                      <a:pt x="1758" y="1794"/>
                    </a:lnTo>
                    <a:lnTo>
                      <a:pt x="1764" y="1793"/>
                    </a:lnTo>
                    <a:lnTo>
                      <a:pt x="1772" y="1794"/>
                    </a:lnTo>
                    <a:lnTo>
                      <a:pt x="1779" y="1796"/>
                    </a:lnTo>
                    <a:lnTo>
                      <a:pt x="1787" y="1799"/>
                    </a:lnTo>
                    <a:lnTo>
                      <a:pt x="1794" y="1803"/>
                    </a:lnTo>
                    <a:lnTo>
                      <a:pt x="2173" y="2062"/>
                    </a:lnTo>
                    <a:lnTo>
                      <a:pt x="2182" y="2070"/>
                    </a:lnTo>
                    <a:lnTo>
                      <a:pt x="2188" y="2078"/>
                    </a:lnTo>
                    <a:lnTo>
                      <a:pt x="2193" y="2087"/>
                    </a:lnTo>
                    <a:lnTo>
                      <a:pt x="2196" y="2097"/>
                    </a:lnTo>
                    <a:lnTo>
                      <a:pt x="2197" y="2108"/>
                    </a:lnTo>
                    <a:lnTo>
                      <a:pt x="2196" y="2118"/>
                    </a:lnTo>
                    <a:lnTo>
                      <a:pt x="2192" y="2129"/>
                    </a:lnTo>
                    <a:lnTo>
                      <a:pt x="2187" y="2138"/>
                    </a:lnTo>
                    <a:lnTo>
                      <a:pt x="2181" y="2147"/>
                    </a:lnTo>
                    <a:lnTo>
                      <a:pt x="2172" y="2153"/>
                    </a:lnTo>
                    <a:lnTo>
                      <a:pt x="2162" y="2158"/>
                    </a:lnTo>
                    <a:lnTo>
                      <a:pt x="2153" y="2161"/>
                    </a:lnTo>
                    <a:lnTo>
                      <a:pt x="2142" y="2162"/>
                    </a:lnTo>
                    <a:lnTo>
                      <a:pt x="2131" y="2161"/>
                    </a:lnTo>
                    <a:lnTo>
                      <a:pt x="2121" y="2157"/>
                    </a:lnTo>
                    <a:lnTo>
                      <a:pt x="2111" y="2152"/>
                    </a:lnTo>
                    <a:lnTo>
                      <a:pt x="1733" y="1893"/>
                    </a:lnTo>
                    <a:close/>
                    <a:moveTo>
                      <a:pt x="1099" y="2054"/>
                    </a:moveTo>
                    <a:lnTo>
                      <a:pt x="1066" y="2053"/>
                    </a:lnTo>
                    <a:lnTo>
                      <a:pt x="1033" y="2051"/>
                    </a:lnTo>
                    <a:lnTo>
                      <a:pt x="1001" y="2047"/>
                    </a:lnTo>
                    <a:lnTo>
                      <a:pt x="970" y="2042"/>
                    </a:lnTo>
                    <a:lnTo>
                      <a:pt x="938" y="2034"/>
                    </a:lnTo>
                    <a:lnTo>
                      <a:pt x="908" y="2025"/>
                    </a:lnTo>
                    <a:lnTo>
                      <a:pt x="879" y="2015"/>
                    </a:lnTo>
                    <a:lnTo>
                      <a:pt x="850" y="2004"/>
                    </a:lnTo>
                    <a:lnTo>
                      <a:pt x="821" y="1991"/>
                    </a:lnTo>
                    <a:lnTo>
                      <a:pt x="793" y="1977"/>
                    </a:lnTo>
                    <a:lnTo>
                      <a:pt x="767" y="1962"/>
                    </a:lnTo>
                    <a:lnTo>
                      <a:pt x="740" y="1945"/>
                    </a:lnTo>
                    <a:lnTo>
                      <a:pt x="716" y="1927"/>
                    </a:lnTo>
                    <a:lnTo>
                      <a:pt x="691" y="1908"/>
                    </a:lnTo>
                    <a:lnTo>
                      <a:pt x="668" y="1888"/>
                    </a:lnTo>
                    <a:lnTo>
                      <a:pt x="645" y="1868"/>
                    </a:lnTo>
                    <a:lnTo>
                      <a:pt x="625" y="1845"/>
                    </a:lnTo>
                    <a:lnTo>
                      <a:pt x="605" y="1822"/>
                    </a:lnTo>
                    <a:lnTo>
                      <a:pt x="586" y="1797"/>
                    </a:lnTo>
                    <a:lnTo>
                      <a:pt x="567" y="1773"/>
                    </a:lnTo>
                    <a:lnTo>
                      <a:pt x="551" y="1746"/>
                    </a:lnTo>
                    <a:lnTo>
                      <a:pt x="536" y="1720"/>
                    </a:lnTo>
                    <a:lnTo>
                      <a:pt x="522" y="1692"/>
                    </a:lnTo>
                    <a:lnTo>
                      <a:pt x="509" y="1664"/>
                    </a:lnTo>
                    <a:lnTo>
                      <a:pt x="498" y="1635"/>
                    </a:lnTo>
                    <a:lnTo>
                      <a:pt x="488" y="1605"/>
                    </a:lnTo>
                    <a:lnTo>
                      <a:pt x="479" y="1575"/>
                    </a:lnTo>
                    <a:lnTo>
                      <a:pt x="471" y="1544"/>
                    </a:lnTo>
                    <a:lnTo>
                      <a:pt x="466" y="1513"/>
                    </a:lnTo>
                    <a:lnTo>
                      <a:pt x="461" y="1480"/>
                    </a:lnTo>
                    <a:lnTo>
                      <a:pt x="459" y="1448"/>
                    </a:lnTo>
                    <a:lnTo>
                      <a:pt x="459" y="1416"/>
                    </a:lnTo>
                    <a:lnTo>
                      <a:pt x="459" y="1392"/>
                    </a:lnTo>
                    <a:lnTo>
                      <a:pt x="460" y="1369"/>
                    </a:lnTo>
                    <a:lnTo>
                      <a:pt x="462" y="1346"/>
                    </a:lnTo>
                    <a:lnTo>
                      <a:pt x="465" y="1323"/>
                    </a:lnTo>
                    <a:lnTo>
                      <a:pt x="469" y="1301"/>
                    </a:lnTo>
                    <a:lnTo>
                      <a:pt x="472" y="1278"/>
                    </a:lnTo>
                    <a:lnTo>
                      <a:pt x="479" y="1257"/>
                    </a:lnTo>
                    <a:lnTo>
                      <a:pt x="484" y="1234"/>
                    </a:lnTo>
                    <a:lnTo>
                      <a:pt x="491" y="1212"/>
                    </a:lnTo>
                    <a:lnTo>
                      <a:pt x="499" y="1191"/>
                    </a:lnTo>
                    <a:lnTo>
                      <a:pt x="508" y="1169"/>
                    </a:lnTo>
                    <a:lnTo>
                      <a:pt x="517" y="1149"/>
                    </a:lnTo>
                    <a:lnTo>
                      <a:pt x="527" y="1128"/>
                    </a:lnTo>
                    <a:lnTo>
                      <a:pt x="537" y="1108"/>
                    </a:lnTo>
                    <a:lnTo>
                      <a:pt x="549" y="1089"/>
                    </a:lnTo>
                    <a:lnTo>
                      <a:pt x="561" y="1068"/>
                    </a:lnTo>
                    <a:lnTo>
                      <a:pt x="630" y="936"/>
                    </a:lnTo>
                    <a:lnTo>
                      <a:pt x="683" y="831"/>
                    </a:lnTo>
                    <a:lnTo>
                      <a:pt x="691" y="816"/>
                    </a:lnTo>
                    <a:lnTo>
                      <a:pt x="706" y="781"/>
                    </a:lnTo>
                    <a:lnTo>
                      <a:pt x="714" y="758"/>
                    </a:lnTo>
                    <a:lnTo>
                      <a:pt x="720" y="733"/>
                    </a:lnTo>
                    <a:lnTo>
                      <a:pt x="722" y="720"/>
                    </a:lnTo>
                    <a:lnTo>
                      <a:pt x="725" y="707"/>
                    </a:lnTo>
                    <a:lnTo>
                      <a:pt x="725" y="695"/>
                    </a:lnTo>
                    <a:lnTo>
                      <a:pt x="725" y="682"/>
                    </a:lnTo>
                    <a:lnTo>
                      <a:pt x="725" y="672"/>
                    </a:lnTo>
                    <a:lnTo>
                      <a:pt x="725" y="656"/>
                    </a:lnTo>
                    <a:lnTo>
                      <a:pt x="725" y="644"/>
                    </a:lnTo>
                    <a:lnTo>
                      <a:pt x="726" y="633"/>
                    </a:lnTo>
                    <a:lnTo>
                      <a:pt x="727" y="621"/>
                    </a:lnTo>
                    <a:lnTo>
                      <a:pt x="730" y="611"/>
                    </a:lnTo>
                    <a:lnTo>
                      <a:pt x="734" y="600"/>
                    </a:lnTo>
                    <a:lnTo>
                      <a:pt x="738" y="590"/>
                    </a:lnTo>
                    <a:lnTo>
                      <a:pt x="743" y="580"/>
                    </a:lnTo>
                    <a:lnTo>
                      <a:pt x="748" y="568"/>
                    </a:lnTo>
                    <a:lnTo>
                      <a:pt x="753" y="558"/>
                    </a:lnTo>
                    <a:lnTo>
                      <a:pt x="760" y="548"/>
                    </a:lnTo>
                    <a:lnTo>
                      <a:pt x="768" y="539"/>
                    </a:lnTo>
                    <a:lnTo>
                      <a:pt x="775" y="529"/>
                    </a:lnTo>
                    <a:lnTo>
                      <a:pt x="793" y="512"/>
                    </a:lnTo>
                    <a:lnTo>
                      <a:pt x="813" y="494"/>
                    </a:lnTo>
                    <a:lnTo>
                      <a:pt x="816" y="480"/>
                    </a:lnTo>
                    <a:lnTo>
                      <a:pt x="821" y="461"/>
                    </a:lnTo>
                    <a:lnTo>
                      <a:pt x="825" y="451"/>
                    </a:lnTo>
                    <a:lnTo>
                      <a:pt x="830" y="442"/>
                    </a:lnTo>
                    <a:lnTo>
                      <a:pt x="832" y="438"/>
                    </a:lnTo>
                    <a:lnTo>
                      <a:pt x="836" y="435"/>
                    </a:lnTo>
                    <a:lnTo>
                      <a:pt x="839" y="432"/>
                    </a:lnTo>
                    <a:lnTo>
                      <a:pt x="842" y="430"/>
                    </a:lnTo>
                    <a:lnTo>
                      <a:pt x="863" y="426"/>
                    </a:lnTo>
                    <a:lnTo>
                      <a:pt x="902" y="422"/>
                    </a:lnTo>
                    <a:lnTo>
                      <a:pt x="957" y="417"/>
                    </a:lnTo>
                    <a:lnTo>
                      <a:pt x="1024" y="412"/>
                    </a:lnTo>
                    <a:lnTo>
                      <a:pt x="1099" y="407"/>
                    </a:lnTo>
                    <a:lnTo>
                      <a:pt x="1174" y="402"/>
                    </a:lnTo>
                    <a:lnTo>
                      <a:pt x="1248" y="398"/>
                    </a:lnTo>
                    <a:lnTo>
                      <a:pt x="1316" y="395"/>
                    </a:lnTo>
                    <a:lnTo>
                      <a:pt x="1325" y="395"/>
                    </a:lnTo>
                    <a:lnTo>
                      <a:pt x="1334" y="399"/>
                    </a:lnTo>
                    <a:lnTo>
                      <a:pt x="1341" y="403"/>
                    </a:lnTo>
                    <a:lnTo>
                      <a:pt x="1349" y="411"/>
                    </a:lnTo>
                    <a:lnTo>
                      <a:pt x="1355" y="418"/>
                    </a:lnTo>
                    <a:lnTo>
                      <a:pt x="1360" y="426"/>
                    </a:lnTo>
                    <a:lnTo>
                      <a:pt x="1365" y="436"/>
                    </a:lnTo>
                    <a:lnTo>
                      <a:pt x="1369" y="445"/>
                    </a:lnTo>
                    <a:lnTo>
                      <a:pt x="1375" y="465"/>
                    </a:lnTo>
                    <a:lnTo>
                      <a:pt x="1379" y="481"/>
                    </a:lnTo>
                    <a:lnTo>
                      <a:pt x="1381" y="494"/>
                    </a:lnTo>
                    <a:lnTo>
                      <a:pt x="1381" y="500"/>
                    </a:lnTo>
                    <a:lnTo>
                      <a:pt x="1384" y="502"/>
                    </a:lnTo>
                    <a:lnTo>
                      <a:pt x="1387" y="504"/>
                    </a:lnTo>
                    <a:lnTo>
                      <a:pt x="1389" y="507"/>
                    </a:lnTo>
                    <a:lnTo>
                      <a:pt x="1392" y="508"/>
                    </a:lnTo>
                    <a:lnTo>
                      <a:pt x="1407" y="523"/>
                    </a:lnTo>
                    <a:lnTo>
                      <a:pt x="1419" y="538"/>
                    </a:lnTo>
                    <a:lnTo>
                      <a:pt x="1431" y="553"/>
                    </a:lnTo>
                    <a:lnTo>
                      <a:pt x="1441" y="570"/>
                    </a:lnTo>
                    <a:lnTo>
                      <a:pt x="1448" y="584"/>
                    </a:lnTo>
                    <a:lnTo>
                      <a:pt x="1455" y="597"/>
                    </a:lnTo>
                    <a:lnTo>
                      <a:pt x="1461" y="613"/>
                    </a:lnTo>
                    <a:lnTo>
                      <a:pt x="1465" y="627"/>
                    </a:lnTo>
                    <a:lnTo>
                      <a:pt x="1469" y="642"/>
                    </a:lnTo>
                    <a:lnTo>
                      <a:pt x="1471" y="656"/>
                    </a:lnTo>
                    <a:lnTo>
                      <a:pt x="1471" y="671"/>
                    </a:lnTo>
                    <a:lnTo>
                      <a:pt x="1471" y="686"/>
                    </a:lnTo>
                    <a:lnTo>
                      <a:pt x="1471" y="698"/>
                    </a:lnTo>
                    <a:lnTo>
                      <a:pt x="1472" y="711"/>
                    </a:lnTo>
                    <a:lnTo>
                      <a:pt x="1474" y="724"/>
                    </a:lnTo>
                    <a:lnTo>
                      <a:pt x="1476" y="736"/>
                    </a:lnTo>
                    <a:lnTo>
                      <a:pt x="1483" y="760"/>
                    </a:lnTo>
                    <a:lnTo>
                      <a:pt x="1490" y="783"/>
                    </a:lnTo>
                    <a:lnTo>
                      <a:pt x="1505" y="818"/>
                    </a:lnTo>
                    <a:lnTo>
                      <a:pt x="1513" y="834"/>
                    </a:lnTo>
                    <a:lnTo>
                      <a:pt x="1514" y="835"/>
                    </a:lnTo>
                    <a:lnTo>
                      <a:pt x="1567" y="940"/>
                    </a:lnTo>
                    <a:lnTo>
                      <a:pt x="1628" y="1056"/>
                    </a:lnTo>
                    <a:lnTo>
                      <a:pt x="1640" y="1076"/>
                    </a:lnTo>
                    <a:lnTo>
                      <a:pt x="1653" y="1096"/>
                    </a:lnTo>
                    <a:lnTo>
                      <a:pt x="1664" y="1118"/>
                    </a:lnTo>
                    <a:lnTo>
                      <a:pt x="1676" y="1139"/>
                    </a:lnTo>
                    <a:lnTo>
                      <a:pt x="1686" y="1161"/>
                    </a:lnTo>
                    <a:lnTo>
                      <a:pt x="1695" y="1182"/>
                    </a:lnTo>
                    <a:lnTo>
                      <a:pt x="1703" y="1205"/>
                    </a:lnTo>
                    <a:lnTo>
                      <a:pt x="1710" y="1227"/>
                    </a:lnTo>
                    <a:lnTo>
                      <a:pt x="1717" y="1250"/>
                    </a:lnTo>
                    <a:lnTo>
                      <a:pt x="1722" y="1273"/>
                    </a:lnTo>
                    <a:lnTo>
                      <a:pt x="1727" y="1296"/>
                    </a:lnTo>
                    <a:lnTo>
                      <a:pt x="1731" y="1320"/>
                    </a:lnTo>
                    <a:lnTo>
                      <a:pt x="1735" y="1344"/>
                    </a:lnTo>
                    <a:lnTo>
                      <a:pt x="1736" y="1368"/>
                    </a:lnTo>
                    <a:lnTo>
                      <a:pt x="1738" y="1392"/>
                    </a:lnTo>
                    <a:lnTo>
                      <a:pt x="1739" y="1416"/>
                    </a:lnTo>
                    <a:lnTo>
                      <a:pt x="1738" y="1448"/>
                    </a:lnTo>
                    <a:lnTo>
                      <a:pt x="1735" y="1480"/>
                    </a:lnTo>
                    <a:lnTo>
                      <a:pt x="1731" y="1513"/>
                    </a:lnTo>
                    <a:lnTo>
                      <a:pt x="1726" y="1544"/>
                    </a:lnTo>
                    <a:lnTo>
                      <a:pt x="1719" y="1575"/>
                    </a:lnTo>
                    <a:lnTo>
                      <a:pt x="1710" y="1605"/>
                    </a:lnTo>
                    <a:lnTo>
                      <a:pt x="1700" y="1635"/>
                    </a:lnTo>
                    <a:lnTo>
                      <a:pt x="1688" y="1664"/>
                    </a:lnTo>
                    <a:lnTo>
                      <a:pt x="1676" y="1692"/>
                    </a:lnTo>
                    <a:lnTo>
                      <a:pt x="1662" y="1720"/>
                    </a:lnTo>
                    <a:lnTo>
                      <a:pt x="1645" y="1746"/>
                    </a:lnTo>
                    <a:lnTo>
                      <a:pt x="1629" y="1773"/>
                    </a:lnTo>
                    <a:lnTo>
                      <a:pt x="1611" y="1797"/>
                    </a:lnTo>
                    <a:lnTo>
                      <a:pt x="1592" y="1822"/>
                    </a:lnTo>
                    <a:lnTo>
                      <a:pt x="1572" y="1845"/>
                    </a:lnTo>
                    <a:lnTo>
                      <a:pt x="1551" y="1868"/>
                    </a:lnTo>
                    <a:lnTo>
                      <a:pt x="1528" y="1888"/>
                    </a:lnTo>
                    <a:lnTo>
                      <a:pt x="1505" y="1908"/>
                    </a:lnTo>
                    <a:lnTo>
                      <a:pt x="1481" y="1927"/>
                    </a:lnTo>
                    <a:lnTo>
                      <a:pt x="1456" y="1945"/>
                    </a:lnTo>
                    <a:lnTo>
                      <a:pt x="1429" y="1962"/>
                    </a:lnTo>
                    <a:lnTo>
                      <a:pt x="1403" y="1977"/>
                    </a:lnTo>
                    <a:lnTo>
                      <a:pt x="1375" y="1991"/>
                    </a:lnTo>
                    <a:lnTo>
                      <a:pt x="1347" y="2004"/>
                    </a:lnTo>
                    <a:lnTo>
                      <a:pt x="1318" y="2015"/>
                    </a:lnTo>
                    <a:lnTo>
                      <a:pt x="1288" y="2025"/>
                    </a:lnTo>
                    <a:lnTo>
                      <a:pt x="1258" y="2034"/>
                    </a:lnTo>
                    <a:lnTo>
                      <a:pt x="1227" y="2042"/>
                    </a:lnTo>
                    <a:lnTo>
                      <a:pt x="1196" y="2047"/>
                    </a:lnTo>
                    <a:lnTo>
                      <a:pt x="1163" y="2051"/>
                    </a:lnTo>
                    <a:lnTo>
                      <a:pt x="1131" y="2053"/>
                    </a:lnTo>
                    <a:lnTo>
                      <a:pt x="1099" y="2054"/>
                    </a:lnTo>
                    <a:close/>
                    <a:moveTo>
                      <a:pt x="541" y="1416"/>
                    </a:moveTo>
                    <a:lnTo>
                      <a:pt x="541" y="1416"/>
                    </a:lnTo>
                    <a:lnTo>
                      <a:pt x="541" y="1443"/>
                    </a:lnTo>
                    <a:lnTo>
                      <a:pt x="543" y="1472"/>
                    </a:lnTo>
                    <a:lnTo>
                      <a:pt x="547" y="1500"/>
                    </a:lnTo>
                    <a:lnTo>
                      <a:pt x="552" y="1528"/>
                    </a:lnTo>
                    <a:lnTo>
                      <a:pt x="558" y="1555"/>
                    </a:lnTo>
                    <a:lnTo>
                      <a:pt x="566" y="1581"/>
                    </a:lnTo>
                    <a:lnTo>
                      <a:pt x="575" y="1606"/>
                    </a:lnTo>
                    <a:lnTo>
                      <a:pt x="585" y="1632"/>
                    </a:lnTo>
                    <a:lnTo>
                      <a:pt x="596" y="1657"/>
                    </a:lnTo>
                    <a:lnTo>
                      <a:pt x="608" y="1681"/>
                    </a:lnTo>
                    <a:lnTo>
                      <a:pt x="621" y="1703"/>
                    </a:lnTo>
                    <a:lnTo>
                      <a:pt x="635" y="1726"/>
                    </a:lnTo>
                    <a:lnTo>
                      <a:pt x="652" y="1749"/>
                    </a:lnTo>
                    <a:lnTo>
                      <a:pt x="668" y="1769"/>
                    </a:lnTo>
                    <a:lnTo>
                      <a:pt x="686" y="1789"/>
                    </a:lnTo>
                    <a:lnTo>
                      <a:pt x="703" y="1810"/>
                    </a:lnTo>
                    <a:lnTo>
                      <a:pt x="724" y="1827"/>
                    </a:lnTo>
                    <a:lnTo>
                      <a:pt x="744" y="1845"/>
                    </a:lnTo>
                    <a:lnTo>
                      <a:pt x="764" y="1861"/>
                    </a:lnTo>
                    <a:lnTo>
                      <a:pt x="787" y="1876"/>
                    </a:lnTo>
                    <a:lnTo>
                      <a:pt x="810" y="1892"/>
                    </a:lnTo>
                    <a:lnTo>
                      <a:pt x="832" y="1906"/>
                    </a:lnTo>
                    <a:lnTo>
                      <a:pt x="856" y="1917"/>
                    </a:lnTo>
                    <a:lnTo>
                      <a:pt x="881" y="1928"/>
                    </a:lnTo>
                    <a:lnTo>
                      <a:pt x="907" y="1938"/>
                    </a:lnTo>
                    <a:lnTo>
                      <a:pt x="932" y="1947"/>
                    </a:lnTo>
                    <a:lnTo>
                      <a:pt x="959" y="1955"/>
                    </a:lnTo>
                    <a:lnTo>
                      <a:pt x="986" y="1961"/>
                    </a:lnTo>
                    <a:lnTo>
                      <a:pt x="1013" y="1966"/>
                    </a:lnTo>
                    <a:lnTo>
                      <a:pt x="1042" y="1970"/>
                    </a:lnTo>
                    <a:lnTo>
                      <a:pt x="1070" y="1971"/>
                    </a:lnTo>
                    <a:lnTo>
                      <a:pt x="1099" y="1972"/>
                    </a:lnTo>
                    <a:lnTo>
                      <a:pt x="1126" y="1971"/>
                    </a:lnTo>
                    <a:lnTo>
                      <a:pt x="1155" y="1970"/>
                    </a:lnTo>
                    <a:lnTo>
                      <a:pt x="1183" y="1966"/>
                    </a:lnTo>
                    <a:lnTo>
                      <a:pt x="1211" y="1961"/>
                    </a:lnTo>
                    <a:lnTo>
                      <a:pt x="1238" y="1955"/>
                    </a:lnTo>
                    <a:lnTo>
                      <a:pt x="1264" y="1947"/>
                    </a:lnTo>
                    <a:lnTo>
                      <a:pt x="1289" y="1938"/>
                    </a:lnTo>
                    <a:lnTo>
                      <a:pt x="1316" y="1928"/>
                    </a:lnTo>
                    <a:lnTo>
                      <a:pt x="1340" y="1917"/>
                    </a:lnTo>
                    <a:lnTo>
                      <a:pt x="1364" y="1906"/>
                    </a:lnTo>
                    <a:lnTo>
                      <a:pt x="1388" y="1892"/>
                    </a:lnTo>
                    <a:lnTo>
                      <a:pt x="1411" y="1876"/>
                    </a:lnTo>
                    <a:lnTo>
                      <a:pt x="1432" y="1861"/>
                    </a:lnTo>
                    <a:lnTo>
                      <a:pt x="1453" y="1845"/>
                    </a:lnTo>
                    <a:lnTo>
                      <a:pt x="1474" y="1827"/>
                    </a:lnTo>
                    <a:lnTo>
                      <a:pt x="1493" y="1810"/>
                    </a:lnTo>
                    <a:lnTo>
                      <a:pt x="1512" y="1789"/>
                    </a:lnTo>
                    <a:lnTo>
                      <a:pt x="1529" y="1769"/>
                    </a:lnTo>
                    <a:lnTo>
                      <a:pt x="1546" y="1749"/>
                    </a:lnTo>
                    <a:lnTo>
                      <a:pt x="1561" y="1726"/>
                    </a:lnTo>
                    <a:lnTo>
                      <a:pt x="1576" y="1703"/>
                    </a:lnTo>
                    <a:lnTo>
                      <a:pt x="1589" y="1681"/>
                    </a:lnTo>
                    <a:lnTo>
                      <a:pt x="1601" y="1657"/>
                    </a:lnTo>
                    <a:lnTo>
                      <a:pt x="1613" y="1632"/>
                    </a:lnTo>
                    <a:lnTo>
                      <a:pt x="1623" y="1606"/>
                    </a:lnTo>
                    <a:lnTo>
                      <a:pt x="1631" y="1581"/>
                    </a:lnTo>
                    <a:lnTo>
                      <a:pt x="1639" y="1555"/>
                    </a:lnTo>
                    <a:lnTo>
                      <a:pt x="1645" y="1528"/>
                    </a:lnTo>
                    <a:lnTo>
                      <a:pt x="1650" y="1500"/>
                    </a:lnTo>
                    <a:lnTo>
                      <a:pt x="1653" y="1472"/>
                    </a:lnTo>
                    <a:lnTo>
                      <a:pt x="1655" y="1443"/>
                    </a:lnTo>
                    <a:lnTo>
                      <a:pt x="1657" y="1416"/>
                    </a:lnTo>
                    <a:lnTo>
                      <a:pt x="1655" y="1394"/>
                    </a:lnTo>
                    <a:lnTo>
                      <a:pt x="1654" y="1373"/>
                    </a:lnTo>
                    <a:lnTo>
                      <a:pt x="1653" y="1352"/>
                    </a:lnTo>
                    <a:lnTo>
                      <a:pt x="1650" y="1331"/>
                    </a:lnTo>
                    <a:lnTo>
                      <a:pt x="1647" y="1311"/>
                    </a:lnTo>
                    <a:lnTo>
                      <a:pt x="1643" y="1291"/>
                    </a:lnTo>
                    <a:lnTo>
                      <a:pt x="1638" y="1270"/>
                    </a:lnTo>
                    <a:lnTo>
                      <a:pt x="1631" y="1250"/>
                    </a:lnTo>
                    <a:lnTo>
                      <a:pt x="1625" y="1230"/>
                    </a:lnTo>
                    <a:lnTo>
                      <a:pt x="1618" y="1211"/>
                    </a:lnTo>
                    <a:lnTo>
                      <a:pt x="1610" y="1192"/>
                    </a:lnTo>
                    <a:lnTo>
                      <a:pt x="1601" y="1173"/>
                    </a:lnTo>
                    <a:lnTo>
                      <a:pt x="1591" y="1154"/>
                    </a:lnTo>
                    <a:lnTo>
                      <a:pt x="1581" y="1137"/>
                    </a:lnTo>
                    <a:lnTo>
                      <a:pt x="1570" y="1118"/>
                    </a:lnTo>
                    <a:lnTo>
                      <a:pt x="1558" y="1100"/>
                    </a:lnTo>
                    <a:lnTo>
                      <a:pt x="1556" y="1096"/>
                    </a:lnTo>
                    <a:lnTo>
                      <a:pt x="1494" y="978"/>
                    </a:lnTo>
                    <a:lnTo>
                      <a:pt x="1441" y="873"/>
                    </a:lnTo>
                    <a:lnTo>
                      <a:pt x="1436" y="864"/>
                    </a:lnTo>
                    <a:lnTo>
                      <a:pt x="1428" y="847"/>
                    </a:lnTo>
                    <a:lnTo>
                      <a:pt x="1419" y="827"/>
                    </a:lnTo>
                    <a:lnTo>
                      <a:pt x="1409" y="803"/>
                    </a:lnTo>
                    <a:lnTo>
                      <a:pt x="1402" y="775"/>
                    </a:lnTo>
                    <a:lnTo>
                      <a:pt x="1394" y="745"/>
                    </a:lnTo>
                    <a:lnTo>
                      <a:pt x="1392" y="729"/>
                    </a:lnTo>
                    <a:lnTo>
                      <a:pt x="1390" y="714"/>
                    </a:lnTo>
                    <a:lnTo>
                      <a:pt x="1389" y="697"/>
                    </a:lnTo>
                    <a:lnTo>
                      <a:pt x="1389" y="681"/>
                    </a:lnTo>
                    <a:lnTo>
                      <a:pt x="1389" y="672"/>
                    </a:lnTo>
                    <a:lnTo>
                      <a:pt x="1389" y="664"/>
                    </a:lnTo>
                    <a:lnTo>
                      <a:pt x="1388" y="656"/>
                    </a:lnTo>
                    <a:lnTo>
                      <a:pt x="1385" y="647"/>
                    </a:lnTo>
                    <a:lnTo>
                      <a:pt x="1383" y="638"/>
                    </a:lnTo>
                    <a:lnTo>
                      <a:pt x="1379" y="628"/>
                    </a:lnTo>
                    <a:lnTo>
                      <a:pt x="1375" y="619"/>
                    </a:lnTo>
                    <a:lnTo>
                      <a:pt x="1370" y="610"/>
                    </a:lnTo>
                    <a:lnTo>
                      <a:pt x="1369" y="609"/>
                    </a:lnTo>
                    <a:lnTo>
                      <a:pt x="1363" y="599"/>
                    </a:lnTo>
                    <a:lnTo>
                      <a:pt x="1355" y="589"/>
                    </a:lnTo>
                    <a:lnTo>
                      <a:pt x="1346" y="579"/>
                    </a:lnTo>
                    <a:lnTo>
                      <a:pt x="1336" y="570"/>
                    </a:lnTo>
                    <a:lnTo>
                      <a:pt x="1336" y="568"/>
                    </a:lnTo>
                    <a:lnTo>
                      <a:pt x="1334" y="567"/>
                    </a:lnTo>
                    <a:lnTo>
                      <a:pt x="1192" y="567"/>
                    </a:lnTo>
                    <a:lnTo>
                      <a:pt x="1192" y="624"/>
                    </a:lnTo>
                    <a:lnTo>
                      <a:pt x="1193" y="686"/>
                    </a:lnTo>
                    <a:lnTo>
                      <a:pt x="1195" y="750"/>
                    </a:lnTo>
                    <a:lnTo>
                      <a:pt x="1196" y="813"/>
                    </a:lnTo>
                    <a:lnTo>
                      <a:pt x="1198" y="871"/>
                    </a:lnTo>
                    <a:lnTo>
                      <a:pt x="1200" y="921"/>
                    </a:lnTo>
                    <a:lnTo>
                      <a:pt x="1201" y="959"/>
                    </a:lnTo>
                    <a:lnTo>
                      <a:pt x="1201" y="981"/>
                    </a:lnTo>
                    <a:lnTo>
                      <a:pt x="1336" y="1310"/>
                    </a:lnTo>
                    <a:lnTo>
                      <a:pt x="1340" y="1311"/>
                    </a:lnTo>
                    <a:lnTo>
                      <a:pt x="1344" y="1312"/>
                    </a:lnTo>
                    <a:lnTo>
                      <a:pt x="1349" y="1316"/>
                    </a:lnTo>
                    <a:lnTo>
                      <a:pt x="1354" y="1321"/>
                    </a:lnTo>
                    <a:lnTo>
                      <a:pt x="1359" y="1328"/>
                    </a:lnTo>
                    <a:lnTo>
                      <a:pt x="1365" y="1337"/>
                    </a:lnTo>
                    <a:lnTo>
                      <a:pt x="1370" y="1350"/>
                    </a:lnTo>
                    <a:lnTo>
                      <a:pt x="1375" y="1365"/>
                    </a:lnTo>
                    <a:lnTo>
                      <a:pt x="1381" y="1385"/>
                    </a:lnTo>
                    <a:lnTo>
                      <a:pt x="1384" y="1403"/>
                    </a:lnTo>
                    <a:lnTo>
                      <a:pt x="1384" y="1411"/>
                    </a:lnTo>
                    <a:lnTo>
                      <a:pt x="1383" y="1417"/>
                    </a:lnTo>
                    <a:lnTo>
                      <a:pt x="1381" y="1423"/>
                    </a:lnTo>
                    <a:lnTo>
                      <a:pt x="1380" y="1428"/>
                    </a:lnTo>
                    <a:lnTo>
                      <a:pt x="1376" y="1432"/>
                    </a:lnTo>
                    <a:lnTo>
                      <a:pt x="1373" y="1436"/>
                    </a:lnTo>
                    <a:lnTo>
                      <a:pt x="1369" y="1440"/>
                    </a:lnTo>
                    <a:lnTo>
                      <a:pt x="1364" y="1441"/>
                    </a:lnTo>
                    <a:lnTo>
                      <a:pt x="1360" y="1442"/>
                    </a:lnTo>
                    <a:lnTo>
                      <a:pt x="1356" y="1442"/>
                    </a:lnTo>
                    <a:lnTo>
                      <a:pt x="1352" y="1442"/>
                    </a:lnTo>
                    <a:lnTo>
                      <a:pt x="1347" y="1442"/>
                    </a:lnTo>
                    <a:lnTo>
                      <a:pt x="1342" y="1440"/>
                    </a:lnTo>
                    <a:lnTo>
                      <a:pt x="1337" y="1436"/>
                    </a:lnTo>
                    <a:lnTo>
                      <a:pt x="1331" y="1430"/>
                    </a:lnTo>
                    <a:lnTo>
                      <a:pt x="1323" y="1419"/>
                    </a:lnTo>
                    <a:lnTo>
                      <a:pt x="1317" y="1406"/>
                    </a:lnTo>
                    <a:lnTo>
                      <a:pt x="1311" y="1387"/>
                    </a:lnTo>
                    <a:lnTo>
                      <a:pt x="1307" y="1375"/>
                    </a:lnTo>
                    <a:lnTo>
                      <a:pt x="1304" y="1364"/>
                    </a:lnTo>
                    <a:lnTo>
                      <a:pt x="1297" y="1345"/>
                    </a:lnTo>
                    <a:lnTo>
                      <a:pt x="1293" y="1344"/>
                    </a:lnTo>
                    <a:lnTo>
                      <a:pt x="1291" y="1344"/>
                    </a:lnTo>
                    <a:lnTo>
                      <a:pt x="1284" y="1344"/>
                    </a:lnTo>
                    <a:lnTo>
                      <a:pt x="1280" y="1346"/>
                    </a:lnTo>
                    <a:lnTo>
                      <a:pt x="1275" y="1350"/>
                    </a:lnTo>
                    <a:lnTo>
                      <a:pt x="1272" y="1354"/>
                    </a:lnTo>
                    <a:lnTo>
                      <a:pt x="1269" y="1359"/>
                    </a:lnTo>
                    <a:lnTo>
                      <a:pt x="1267" y="1365"/>
                    </a:lnTo>
                    <a:lnTo>
                      <a:pt x="1264" y="1373"/>
                    </a:lnTo>
                    <a:lnTo>
                      <a:pt x="1264" y="1379"/>
                    </a:lnTo>
                    <a:lnTo>
                      <a:pt x="1264" y="1384"/>
                    </a:lnTo>
                    <a:lnTo>
                      <a:pt x="1263" y="1389"/>
                    </a:lnTo>
                    <a:lnTo>
                      <a:pt x="1260" y="1393"/>
                    </a:lnTo>
                    <a:lnTo>
                      <a:pt x="1256" y="1397"/>
                    </a:lnTo>
                    <a:lnTo>
                      <a:pt x="1253" y="1400"/>
                    </a:lnTo>
                    <a:lnTo>
                      <a:pt x="1249" y="1403"/>
                    </a:lnTo>
                    <a:lnTo>
                      <a:pt x="1244" y="1404"/>
                    </a:lnTo>
                    <a:lnTo>
                      <a:pt x="1240" y="1404"/>
                    </a:lnTo>
                    <a:lnTo>
                      <a:pt x="1235" y="1404"/>
                    </a:lnTo>
                    <a:lnTo>
                      <a:pt x="1230" y="1403"/>
                    </a:lnTo>
                    <a:lnTo>
                      <a:pt x="1226" y="1400"/>
                    </a:lnTo>
                    <a:lnTo>
                      <a:pt x="1222" y="1397"/>
                    </a:lnTo>
                    <a:lnTo>
                      <a:pt x="1219" y="1393"/>
                    </a:lnTo>
                    <a:lnTo>
                      <a:pt x="1217" y="1389"/>
                    </a:lnTo>
                    <a:lnTo>
                      <a:pt x="1215" y="1384"/>
                    </a:lnTo>
                    <a:lnTo>
                      <a:pt x="1215" y="1379"/>
                    </a:lnTo>
                    <a:lnTo>
                      <a:pt x="1215" y="1373"/>
                    </a:lnTo>
                    <a:lnTo>
                      <a:pt x="1212" y="1365"/>
                    </a:lnTo>
                    <a:lnTo>
                      <a:pt x="1210" y="1359"/>
                    </a:lnTo>
                    <a:lnTo>
                      <a:pt x="1207" y="1354"/>
                    </a:lnTo>
                    <a:lnTo>
                      <a:pt x="1203" y="1350"/>
                    </a:lnTo>
                    <a:lnTo>
                      <a:pt x="1198" y="1346"/>
                    </a:lnTo>
                    <a:lnTo>
                      <a:pt x="1195" y="1344"/>
                    </a:lnTo>
                    <a:lnTo>
                      <a:pt x="1188" y="1344"/>
                    </a:lnTo>
                    <a:lnTo>
                      <a:pt x="1183" y="1344"/>
                    </a:lnTo>
                    <a:lnTo>
                      <a:pt x="1179" y="1346"/>
                    </a:lnTo>
                    <a:lnTo>
                      <a:pt x="1174" y="1350"/>
                    </a:lnTo>
                    <a:lnTo>
                      <a:pt x="1171" y="1354"/>
                    </a:lnTo>
                    <a:lnTo>
                      <a:pt x="1168" y="1359"/>
                    </a:lnTo>
                    <a:lnTo>
                      <a:pt x="1166" y="1365"/>
                    </a:lnTo>
                    <a:lnTo>
                      <a:pt x="1163" y="1373"/>
                    </a:lnTo>
                    <a:lnTo>
                      <a:pt x="1163" y="1379"/>
                    </a:lnTo>
                    <a:lnTo>
                      <a:pt x="1163" y="1384"/>
                    </a:lnTo>
                    <a:lnTo>
                      <a:pt x="1161" y="1389"/>
                    </a:lnTo>
                    <a:lnTo>
                      <a:pt x="1159" y="1393"/>
                    </a:lnTo>
                    <a:lnTo>
                      <a:pt x="1155" y="1397"/>
                    </a:lnTo>
                    <a:lnTo>
                      <a:pt x="1152" y="1400"/>
                    </a:lnTo>
                    <a:lnTo>
                      <a:pt x="1148" y="1403"/>
                    </a:lnTo>
                    <a:lnTo>
                      <a:pt x="1143" y="1404"/>
                    </a:lnTo>
                    <a:lnTo>
                      <a:pt x="1138" y="1404"/>
                    </a:lnTo>
                    <a:lnTo>
                      <a:pt x="1138" y="1404"/>
                    </a:lnTo>
                    <a:lnTo>
                      <a:pt x="1138" y="1404"/>
                    </a:lnTo>
                    <a:lnTo>
                      <a:pt x="1138" y="1404"/>
                    </a:lnTo>
                    <a:lnTo>
                      <a:pt x="1133" y="1404"/>
                    </a:lnTo>
                    <a:lnTo>
                      <a:pt x="1128" y="1403"/>
                    </a:lnTo>
                    <a:lnTo>
                      <a:pt x="1124" y="1400"/>
                    </a:lnTo>
                    <a:lnTo>
                      <a:pt x="1120" y="1397"/>
                    </a:lnTo>
                    <a:lnTo>
                      <a:pt x="1118" y="1393"/>
                    </a:lnTo>
                    <a:lnTo>
                      <a:pt x="1115" y="1389"/>
                    </a:lnTo>
                    <a:lnTo>
                      <a:pt x="1114" y="1384"/>
                    </a:lnTo>
                    <a:lnTo>
                      <a:pt x="1113" y="1379"/>
                    </a:lnTo>
                    <a:lnTo>
                      <a:pt x="1113" y="1373"/>
                    </a:lnTo>
                    <a:lnTo>
                      <a:pt x="1111" y="1365"/>
                    </a:lnTo>
                    <a:lnTo>
                      <a:pt x="1109" y="1359"/>
                    </a:lnTo>
                    <a:lnTo>
                      <a:pt x="1105" y="1354"/>
                    </a:lnTo>
                    <a:lnTo>
                      <a:pt x="1101" y="1350"/>
                    </a:lnTo>
                    <a:lnTo>
                      <a:pt x="1097" y="1346"/>
                    </a:lnTo>
                    <a:lnTo>
                      <a:pt x="1092" y="1344"/>
                    </a:lnTo>
                    <a:lnTo>
                      <a:pt x="1087" y="1344"/>
                    </a:lnTo>
                    <a:lnTo>
                      <a:pt x="1082" y="1344"/>
                    </a:lnTo>
                    <a:lnTo>
                      <a:pt x="1077" y="1346"/>
                    </a:lnTo>
                    <a:lnTo>
                      <a:pt x="1072" y="1350"/>
                    </a:lnTo>
                    <a:lnTo>
                      <a:pt x="1068" y="1354"/>
                    </a:lnTo>
                    <a:lnTo>
                      <a:pt x="1066" y="1359"/>
                    </a:lnTo>
                    <a:lnTo>
                      <a:pt x="1063" y="1365"/>
                    </a:lnTo>
                    <a:lnTo>
                      <a:pt x="1062" y="1373"/>
                    </a:lnTo>
                    <a:lnTo>
                      <a:pt x="1061" y="1379"/>
                    </a:lnTo>
                    <a:lnTo>
                      <a:pt x="1061" y="1384"/>
                    </a:lnTo>
                    <a:lnTo>
                      <a:pt x="1060" y="1389"/>
                    </a:lnTo>
                    <a:lnTo>
                      <a:pt x="1057" y="1393"/>
                    </a:lnTo>
                    <a:lnTo>
                      <a:pt x="1054" y="1397"/>
                    </a:lnTo>
                    <a:lnTo>
                      <a:pt x="1051" y="1400"/>
                    </a:lnTo>
                    <a:lnTo>
                      <a:pt x="1046" y="1403"/>
                    </a:lnTo>
                    <a:lnTo>
                      <a:pt x="1042" y="1404"/>
                    </a:lnTo>
                    <a:lnTo>
                      <a:pt x="1037" y="1404"/>
                    </a:lnTo>
                    <a:lnTo>
                      <a:pt x="1032" y="1404"/>
                    </a:lnTo>
                    <a:lnTo>
                      <a:pt x="1027" y="1403"/>
                    </a:lnTo>
                    <a:lnTo>
                      <a:pt x="1023" y="1400"/>
                    </a:lnTo>
                    <a:lnTo>
                      <a:pt x="1019" y="1397"/>
                    </a:lnTo>
                    <a:lnTo>
                      <a:pt x="1017" y="1393"/>
                    </a:lnTo>
                    <a:lnTo>
                      <a:pt x="1014" y="1389"/>
                    </a:lnTo>
                    <a:lnTo>
                      <a:pt x="1013" y="1384"/>
                    </a:lnTo>
                    <a:lnTo>
                      <a:pt x="1012" y="1379"/>
                    </a:lnTo>
                    <a:lnTo>
                      <a:pt x="1012" y="1373"/>
                    </a:lnTo>
                    <a:lnTo>
                      <a:pt x="1010" y="1365"/>
                    </a:lnTo>
                    <a:lnTo>
                      <a:pt x="1008" y="1359"/>
                    </a:lnTo>
                    <a:lnTo>
                      <a:pt x="1004" y="1354"/>
                    </a:lnTo>
                    <a:lnTo>
                      <a:pt x="1000" y="1350"/>
                    </a:lnTo>
                    <a:lnTo>
                      <a:pt x="996" y="1346"/>
                    </a:lnTo>
                    <a:lnTo>
                      <a:pt x="991" y="1344"/>
                    </a:lnTo>
                    <a:lnTo>
                      <a:pt x="986" y="1344"/>
                    </a:lnTo>
                    <a:lnTo>
                      <a:pt x="981" y="1344"/>
                    </a:lnTo>
                    <a:lnTo>
                      <a:pt x="976" y="1346"/>
                    </a:lnTo>
                    <a:lnTo>
                      <a:pt x="972" y="1350"/>
                    </a:lnTo>
                    <a:lnTo>
                      <a:pt x="967" y="1354"/>
                    </a:lnTo>
                    <a:lnTo>
                      <a:pt x="965" y="1359"/>
                    </a:lnTo>
                    <a:lnTo>
                      <a:pt x="962" y="1365"/>
                    </a:lnTo>
                    <a:lnTo>
                      <a:pt x="961" y="1373"/>
                    </a:lnTo>
                    <a:lnTo>
                      <a:pt x="960" y="1379"/>
                    </a:lnTo>
                    <a:lnTo>
                      <a:pt x="960" y="1384"/>
                    </a:lnTo>
                    <a:lnTo>
                      <a:pt x="959" y="1389"/>
                    </a:lnTo>
                    <a:lnTo>
                      <a:pt x="956" y="1393"/>
                    </a:lnTo>
                    <a:lnTo>
                      <a:pt x="953" y="1397"/>
                    </a:lnTo>
                    <a:lnTo>
                      <a:pt x="950" y="1400"/>
                    </a:lnTo>
                    <a:lnTo>
                      <a:pt x="945" y="1403"/>
                    </a:lnTo>
                    <a:lnTo>
                      <a:pt x="941" y="1404"/>
                    </a:lnTo>
                    <a:lnTo>
                      <a:pt x="936" y="1404"/>
                    </a:lnTo>
                    <a:lnTo>
                      <a:pt x="931" y="1404"/>
                    </a:lnTo>
                    <a:lnTo>
                      <a:pt x="926" y="1403"/>
                    </a:lnTo>
                    <a:lnTo>
                      <a:pt x="922" y="1400"/>
                    </a:lnTo>
                    <a:lnTo>
                      <a:pt x="918" y="1397"/>
                    </a:lnTo>
                    <a:lnTo>
                      <a:pt x="916" y="1393"/>
                    </a:lnTo>
                    <a:lnTo>
                      <a:pt x="913" y="1389"/>
                    </a:lnTo>
                    <a:lnTo>
                      <a:pt x="912" y="1384"/>
                    </a:lnTo>
                    <a:lnTo>
                      <a:pt x="911" y="1379"/>
                    </a:lnTo>
                    <a:lnTo>
                      <a:pt x="911" y="1373"/>
                    </a:lnTo>
                    <a:lnTo>
                      <a:pt x="909" y="1365"/>
                    </a:lnTo>
                    <a:lnTo>
                      <a:pt x="907" y="1359"/>
                    </a:lnTo>
                    <a:lnTo>
                      <a:pt x="903" y="1354"/>
                    </a:lnTo>
                    <a:lnTo>
                      <a:pt x="899" y="1350"/>
                    </a:lnTo>
                    <a:lnTo>
                      <a:pt x="895" y="1346"/>
                    </a:lnTo>
                    <a:lnTo>
                      <a:pt x="890" y="1344"/>
                    </a:lnTo>
                    <a:lnTo>
                      <a:pt x="885" y="1344"/>
                    </a:lnTo>
                    <a:lnTo>
                      <a:pt x="879" y="1344"/>
                    </a:lnTo>
                    <a:lnTo>
                      <a:pt x="875" y="1346"/>
                    </a:lnTo>
                    <a:lnTo>
                      <a:pt x="868" y="1364"/>
                    </a:lnTo>
                    <a:lnTo>
                      <a:pt x="865" y="1375"/>
                    </a:lnTo>
                    <a:lnTo>
                      <a:pt x="861" y="1387"/>
                    </a:lnTo>
                    <a:lnTo>
                      <a:pt x="855" y="1406"/>
                    </a:lnTo>
                    <a:lnTo>
                      <a:pt x="849" y="1419"/>
                    </a:lnTo>
                    <a:lnTo>
                      <a:pt x="841" y="1430"/>
                    </a:lnTo>
                    <a:lnTo>
                      <a:pt x="835" y="1436"/>
                    </a:lnTo>
                    <a:lnTo>
                      <a:pt x="830" y="1440"/>
                    </a:lnTo>
                    <a:lnTo>
                      <a:pt x="825" y="1442"/>
                    </a:lnTo>
                    <a:lnTo>
                      <a:pt x="820" y="1442"/>
                    </a:lnTo>
                    <a:lnTo>
                      <a:pt x="816" y="1442"/>
                    </a:lnTo>
                    <a:lnTo>
                      <a:pt x="812" y="1442"/>
                    </a:lnTo>
                    <a:lnTo>
                      <a:pt x="808" y="1441"/>
                    </a:lnTo>
                    <a:lnTo>
                      <a:pt x="804" y="1440"/>
                    </a:lnTo>
                    <a:lnTo>
                      <a:pt x="801" y="1437"/>
                    </a:lnTo>
                    <a:lnTo>
                      <a:pt x="797" y="1435"/>
                    </a:lnTo>
                    <a:lnTo>
                      <a:pt x="794" y="1431"/>
                    </a:lnTo>
                    <a:lnTo>
                      <a:pt x="791" y="1426"/>
                    </a:lnTo>
                    <a:lnTo>
                      <a:pt x="789" y="1418"/>
                    </a:lnTo>
                    <a:lnTo>
                      <a:pt x="788" y="1411"/>
                    </a:lnTo>
                    <a:lnTo>
                      <a:pt x="789" y="1402"/>
                    </a:lnTo>
                    <a:lnTo>
                      <a:pt x="792" y="1384"/>
                    </a:lnTo>
                    <a:lnTo>
                      <a:pt x="797" y="1365"/>
                    </a:lnTo>
                    <a:lnTo>
                      <a:pt x="802" y="1350"/>
                    </a:lnTo>
                    <a:lnTo>
                      <a:pt x="807" y="1337"/>
                    </a:lnTo>
                    <a:lnTo>
                      <a:pt x="813" y="1328"/>
                    </a:lnTo>
                    <a:lnTo>
                      <a:pt x="818" y="1321"/>
                    </a:lnTo>
                    <a:lnTo>
                      <a:pt x="823" y="1316"/>
                    </a:lnTo>
                    <a:lnTo>
                      <a:pt x="828" y="1312"/>
                    </a:lnTo>
                    <a:lnTo>
                      <a:pt x="832" y="1311"/>
                    </a:lnTo>
                    <a:lnTo>
                      <a:pt x="836" y="1310"/>
                    </a:lnTo>
                    <a:lnTo>
                      <a:pt x="971" y="981"/>
                    </a:lnTo>
                    <a:lnTo>
                      <a:pt x="972" y="959"/>
                    </a:lnTo>
                    <a:lnTo>
                      <a:pt x="974" y="921"/>
                    </a:lnTo>
                    <a:lnTo>
                      <a:pt x="975" y="871"/>
                    </a:lnTo>
                    <a:lnTo>
                      <a:pt x="976" y="813"/>
                    </a:lnTo>
                    <a:lnTo>
                      <a:pt x="977" y="750"/>
                    </a:lnTo>
                    <a:lnTo>
                      <a:pt x="979" y="686"/>
                    </a:lnTo>
                    <a:lnTo>
                      <a:pt x="980" y="624"/>
                    </a:lnTo>
                    <a:lnTo>
                      <a:pt x="980" y="567"/>
                    </a:lnTo>
                    <a:lnTo>
                      <a:pt x="855" y="567"/>
                    </a:lnTo>
                    <a:lnTo>
                      <a:pt x="844" y="577"/>
                    </a:lnTo>
                    <a:lnTo>
                      <a:pt x="834" y="587"/>
                    </a:lnTo>
                    <a:lnTo>
                      <a:pt x="826" y="599"/>
                    </a:lnTo>
                    <a:lnTo>
                      <a:pt x="818" y="610"/>
                    </a:lnTo>
                    <a:lnTo>
                      <a:pt x="813" y="621"/>
                    </a:lnTo>
                    <a:lnTo>
                      <a:pt x="810" y="633"/>
                    </a:lnTo>
                    <a:lnTo>
                      <a:pt x="807" y="644"/>
                    </a:lnTo>
                    <a:lnTo>
                      <a:pt x="807" y="656"/>
                    </a:lnTo>
                    <a:lnTo>
                      <a:pt x="807" y="669"/>
                    </a:lnTo>
                    <a:lnTo>
                      <a:pt x="807" y="678"/>
                    </a:lnTo>
                    <a:lnTo>
                      <a:pt x="807" y="695"/>
                    </a:lnTo>
                    <a:lnTo>
                      <a:pt x="807" y="710"/>
                    </a:lnTo>
                    <a:lnTo>
                      <a:pt x="804" y="726"/>
                    </a:lnTo>
                    <a:lnTo>
                      <a:pt x="802" y="741"/>
                    </a:lnTo>
                    <a:lnTo>
                      <a:pt x="796" y="772"/>
                    </a:lnTo>
                    <a:lnTo>
                      <a:pt x="787" y="799"/>
                    </a:lnTo>
                    <a:lnTo>
                      <a:pt x="778" y="823"/>
                    </a:lnTo>
                    <a:lnTo>
                      <a:pt x="769" y="844"/>
                    </a:lnTo>
                    <a:lnTo>
                      <a:pt x="762" y="860"/>
                    </a:lnTo>
                    <a:lnTo>
                      <a:pt x="755" y="870"/>
                    </a:lnTo>
                    <a:lnTo>
                      <a:pt x="703" y="974"/>
                    </a:lnTo>
                    <a:lnTo>
                      <a:pt x="631" y="1111"/>
                    </a:lnTo>
                    <a:lnTo>
                      <a:pt x="620" y="1129"/>
                    </a:lnTo>
                    <a:lnTo>
                      <a:pt x="610" y="1147"/>
                    </a:lnTo>
                    <a:lnTo>
                      <a:pt x="601" y="1164"/>
                    </a:lnTo>
                    <a:lnTo>
                      <a:pt x="592" y="1182"/>
                    </a:lnTo>
                    <a:lnTo>
                      <a:pt x="584" y="1201"/>
                    </a:lnTo>
                    <a:lnTo>
                      <a:pt x="576" y="1219"/>
                    </a:lnTo>
                    <a:lnTo>
                      <a:pt x="570" y="1238"/>
                    </a:lnTo>
                    <a:lnTo>
                      <a:pt x="563" y="1257"/>
                    </a:lnTo>
                    <a:lnTo>
                      <a:pt x="558" y="1277"/>
                    </a:lnTo>
                    <a:lnTo>
                      <a:pt x="553" y="1296"/>
                    </a:lnTo>
                    <a:lnTo>
                      <a:pt x="549" y="1316"/>
                    </a:lnTo>
                    <a:lnTo>
                      <a:pt x="547" y="1335"/>
                    </a:lnTo>
                    <a:lnTo>
                      <a:pt x="544" y="1355"/>
                    </a:lnTo>
                    <a:lnTo>
                      <a:pt x="542" y="1375"/>
                    </a:lnTo>
                    <a:lnTo>
                      <a:pt x="541" y="1395"/>
                    </a:lnTo>
                    <a:lnTo>
                      <a:pt x="541" y="1416"/>
                    </a:lnTo>
                    <a:close/>
                    <a:moveTo>
                      <a:pt x="1029" y="567"/>
                    </a:moveTo>
                    <a:lnTo>
                      <a:pt x="1029" y="567"/>
                    </a:lnTo>
                    <a:lnTo>
                      <a:pt x="1029" y="628"/>
                    </a:lnTo>
                    <a:lnTo>
                      <a:pt x="1028" y="696"/>
                    </a:lnTo>
                    <a:lnTo>
                      <a:pt x="1027" y="765"/>
                    </a:lnTo>
                    <a:lnTo>
                      <a:pt x="1025" y="834"/>
                    </a:lnTo>
                    <a:lnTo>
                      <a:pt x="1023" y="893"/>
                    </a:lnTo>
                    <a:lnTo>
                      <a:pt x="1022" y="942"/>
                    </a:lnTo>
                    <a:lnTo>
                      <a:pt x="1020" y="975"/>
                    </a:lnTo>
                    <a:lnTo>
                      <a:pt x="1020" y="988"/>
                    </a:lnTo>
                    <a:lnTo>
                      <a:pt x="1020" y="991"/>
                    </a:lnTo>
                    <a:lnTo>
                      <a:pt x="895" y="1296"/>
                    </a:lnTo>
                    <a:lnTo>
                      <a:pt x="907" y="1298"/>
                    </a:lnTo>
                    <a:lnTo>
                      <a:pt x="917" y="1302"/>
                    </a:lnTo>
                    <a:lnTo>
                      <a:pt x="927" y="1308"/>
                    </a:lnTo>
                    <a:lnTo>
                      <a:pt x="936" y="1316"/>
                    </a:lnTo>
                    <a:lnTo>
                      <a:pt x="941" y="1311"/>
                    </a:lnTo>
                    <a:lnTo>
                      <a:pt x="946" y="1307"/>
                    </a:lnTo>
                    <a:lnTo>
                      <a:pt x="952" y="1303"/>
                    </a:lnTo>
                    <a:lnTo>
                      <a:pt x="959" y="1299"/>
                    </a:lnTo>
                    <a:lnTo>
                      <a:pt x="965" y="1297"/>
                    </a:lnTo>
                    <a:lnTo>
                      <a:pt x="972" y="1296"/>
                    </a:lnTo>
                    <a:lnTo>
                      <a:pt x="979" y="1294"/>
                    </a:lnTo>
                    <a:lnTo>
                      <a:pt x="986" y="1294"/>
                    </a:lnTo>
                    <a:lnTo>
                      <a:pt x="994" y="1294"/>
                    </a:lnTo>
                    <a:lnTo>
                      <a:pt x="1000" y="1296"/>
                    </a:lnTo>
                    <a:lnTo>
                      <a:pt x="1008" y="1297"/>
                    </a:lnTo>
                    <a:lnTo>
                      <a:pt x="1014" y="1299"/>
                    </a:lnTo>
                    <a:lnTo>
                      <a:pt x="1020" y="1303"/>
                    </a:lnTo>
                    <a:lnTo>
                      <a:pt x="1025" y="1307"/>
                    </a:lnTo>
                    <a:lnTo>
                      <a:pt x="1032" y="1311"/>
                    </a:lnTo>
                    <a:lnTo>
                      <a:pt x="1037" y="1316"/>
                    </a:lnTo>
                    <a:lnTo>
                      <a:pt x="1047" y="1307"/>
                    </a:lnTo>
                    <a:lnTo>
                      <a:pt x="1060" y="1299"/>
                    </a:lnTo>
                    <a:lnTo>
                      <a:pt x="1066" y="1297"/>
                    </a:lnTo>
                    <a:lnTo>
                      <a:pt x="1072" y="1296"/>
                    </a:lnTo>
                    <a:lnTo>
                      <a:pt x="1080" y="1294"/>
                    </a:lnTo>
                    <a:lnTo>
                      <a:pt x="1087" y="1294"/>
                    </a:lnTo>
                    <a:lnTo>
                      <a:pt x="1094" y="1294"/>
                    </a:lnTo>
                    <a:lnTo>
                      <a:pt x="1101" y="1296"/>
                    </a:lnTo>
                    <a:lnTo>
                      <a:pt x="1109" y="1297"/>
                    </a:lnTo>
                    <a:lnTo>
                      <a:pt x="1115" y="1299"/>
                    </a:lnTo>
                    <a:lnTo>
                      <a:pt x="1121" y="1303"/>
                    </a:lnTo>
                    <a:lnTo>
                      <a:pt x="1128" y="1307"/>
                    </a:lnTo>
                    <a:lnTo>
                      <a:pt x="1133" y="1312"/>
                    </a:lnTo>
                    <a:lnTo>
                      <a:pt x="1138" y="1317"/>
                    </a:lnTo>
                    <a:lnTo>
                      <a:pt x="1143" y="1312"/>
                    </a:lnTo>
                    <a:lnTo>
                      <a:pt x="1149" y="1307"/>
                    </a:lnTo>
                    <a:lnTo>
                      <a:pt x="1154" y="1303"/>
                    </a:lnTo>
                    <a:lnTo>
                      <a:pt x="1161" y="1299"/>
                    </a:lnTo>
                    <a:lnTo>
                      <a:pt x="1168" y="1297"/>
                    </a:lnTo>
                    <a:lnTo>
                      <a:pt x="1174" y="1296"/>
                    </a:lnTo>
                    <a:lnTo>
                      <a:pt x="1182" y="1294"/>
                    </a:lnTo>
                    <a:lnTo>
                      <a:pt x="1188" y="1294"/>
                    </a:lnTo>
                    <a:lnTo>
                      <a:pt x="1196" y="1294"/>
                    </a:lnTo>
                    <a:lnTo>
                      <a:pt x="1203" y="1296"/>
                    </a:lnTo>
                    <a:lnTo>
                      <a:pt x="1210" y="1297"/>
                    </a:lnTo>
                    <a:lnTo>
                      <a:pt x="1216" y="1299"/>
                    </a:lnTo>
                    <a:lnTo>
                      <a:pt x="1222" y="1303"/>
                    </a:lnTo>
                    <a:lnTo>
                      <a:pt x="1229" y="1307"/>
                    </a:lnTo>
                    <a:lnTo>
                      <a:pt x="1234" y="1311"/>
                    </a:lnTo>
                    <a:lnTo>
                      <a:pt x="1240" y="1316"/>
                    </a:lnTo>
                    <a:lnTo>
                      <a:pt x="1248" y="1310"/>
                    </a:lnTo>
                    <a:lnTo>
                      <a:pt x="1256" y="1303"/>
                    </a:lnTo>
                    <a:lnTo>
                      <a:pt x="1267" y="1298"/>
                    </a:lnTo>
                    <a:lnTo>
                      <a:pt x="1277" y="1296"/>
                    </a:lnTo>
                    <a:lnTo>
                      <a:pt x="1152" y="991"/>
                    </a:lnTo>
                    <a:lnTo>
                      <a:pt x="1152" y="988"/>
                    </a:lnTo>
                    <a:lnTo>
                      <a:pt x="1152" y="975"/>
                    </a:lnTo>
                    <a:lnTo>
                      <a:pt x="1150" y="942"/>
                    </a:lnTo>
                    <a:lnTo>
                      <a:pt x="1149" y="893"/>
                    </a:lnTo>
                    <a:lnTo>
                      <a:pt x="1148" y="834"/>
                    </a:lnTo>
                    <a:lnTo>
                      <a:pt x="1145" y="765"/>
                    </a:lnTo>
                    <a:lnTo>
                      <a:pt x="1144" y="696"/>
                    </a:lnTo>
                    <a:lnTo>
                      <a:pt x="1143" y="628"/>
                    </a:lnTo>
                    <a:lnTo>
                      <a:pt x="1143" y="567"/>
                    </a:lnTo>
                    <a:lnTo>
                      <a:pt x="1029" y="567"/>
                    </a:lnTo>
                    <a:close/>
                    <a:moveTo>
                      <a:pt x="1467" y="2154"/>
                    </a:moveTo>
                    <a:lnTo>
                      <a:pt x="1462" y="2144"/>
                    </a:lnTo>
                    <a:lnTo>
                      <a:pt x="1460" y="2134"/>
                    </a:lnTo>
                    <a:lnTo>
                      <a:pt x="1459" y="2124"/>
                    </a:lnTo>
                    <a:lnTo>
                      <a:pt x="1460" y="2114"/>
                    </a:lnTo>
                    <a:lnTo>
                      <a:pt x="1462" y="2104"/>
                    </a:lnTo>
                    <a:lnTo>
                      <a:pt x="1467" y="2094"/>
                    </a:lnTo>
                    <a:lnTo>
                      <a:pt x="1475" y="2086"/>
                    </a:lnTo>
                    <a:lnTo>
                      <a:pt x="1484" y="2078"/>
                    </a:lnTo>
                    <a:lnTo>
                      <a:pt x="1490" y="2075"/>
                    </a:lnTo>
                    <a:lnTo>
                      <a:pt x="1498" y="2072"/>
                    </a:lnTo>
                    <a:lnTo>
                      <a:pt x="1505" y="2071"/>
                    </a:lnTo>
                    <a:lnTo>
                      <a:pt x="1513" y="2070"/>
                    </a:lnTo>
                    <a:lnTo>
                      <a:pt x="1519" y="2071"/>
                    </a:lnTo>
                    <a:lnTo>
                      <a:pt x="1525" y="2072"/>
                    </a:lnTo>
                    <a:lnTo>
                      <a:pt x="1532" y="2073"/>
                    </a:lnTo>
                    <a:lnTo>
                      <a:pt x="1538" y="2076"/>
                    </a:lnTo>
                    <a:lnTo>
                      <a:pt x="1544" y="2080"/>
                    </a:lnTo>
                    <a:lnTo>
                      <a:pt x="1549" y="2085"/>
                    </a:lnTo>
                    <a:lnTo>
                      <a:pt x="1554" y="2089"/>
                    </a:lnTo>
                    <a:lnTo>
                      <a:pt x="1558" y="2095"/>
                    </a:lnTo>
                    <a:lnTo>
                      <a:pt x="1810" y="2479"/>
                    </a:lnTo>
                    <a:lnTo>
                      <a:pt x="1815" y="2489"/>
                    </a:lnTo>
                    <a:lnTo>
                      <a:pt x="1817" y="2499"/>
                    </a:lnTo>
                    <a:lnTo>
                      <a:pt x="1818" y="2510"/>
                    </a:lnTo>
                    <a:lnTo>
                      <a:pt x="1817" y="2520"/>
                    </a:lnTo>
                    <a:lnTo>
                      <a:pt x="1813" y="2530"/>
                    </a:lnTo>
                    <a:lnTo>
                      <a:pt x="1808" y="2539"/>
                    </a:lnTo>
                    <a:lnTo>
                      <a:pt x="1802" y="2548"/>
                    </a:lnTo>
                    <a:lnTo>
                      <a:pt x="1793" y="2554"/>
                    </a:lnTo>
                    <a:lnTo>
                      <a:pt x="1783" y="2560"/>
                    </a:lnTo>
                    <a:lnTo>
                      <a:pt x="1773" y="2562"/>
                    </a:lnTo>
                    <a:lnTo>
                      <a:pt x="1763" y="2563"/>
                    </a:lnTo>
                    <a:lnTo>
                      <a:pt x="1753" y="2562"/>
                    </a:lnTo>
                    <a:lnTo>
                      <a:pt x="1743" y="2560"/>
                    </a:lnTo>
                    <a:lnTo>
                      <a:pt x="1734" y="2554"/>
                    </a:lnTo>
                    <a:lnTo>
                      <a:pt x="1725" y="2547"/>
                    </a:lnTo>
                    <a:lnTo>
                      <a:pt x="1717" y="2539"/>
                    </a:lnTo>
                    <a:lnTo>
                      <a:pt x="1467" y="2154"/>
                    </a:lnTo>
                    <a:close/>
                    <a:moveTo>
                      <a:pt x="1328" y="360"/>
                    </a:moveTo>
                    <a:lnTo>
                      <a:pt x="871" y="382"/>
                    </a:lnTo>
                    <a:lnTo>
                      <a:pt x="865" y="382"/>
                    </a:lnTo>
                    <a:lnTo>
                      <a:pt x="860" y="380"/>
                    </a:lnTo>
                    <a:lnTo>
                      <a:pt x="856" y="379"/>
                    </a:lnTo>
                    <a:lnTo>
                      <a:pt x="852" y="377"/>
                    </a:lnTo>
                    <a:lnTo>
                      <a:pt x="849" y="373"/>
                    </a:lnTo>
                    <a:lnTo>
                      <a:pt x="846" y="369"/>
                    </a:lnTo>
                    <a:lnTo>
                      <a:pt x="845" y="365"/>
                    </a:lnTo>
                    <a:lnTo>
                      <a:pt x="844" y="361"/>
                    </a:lnTo>
                    <a:lnTo>
                      <a:pt x="844" y="358"/>
                    </a:lnTo>
                    <a:lnTo>
                      <a:pt x="845" y="354"/>
                    </a:lnTo>
                    <a:lnTo>
                      <a:pt x="847" y="350"/>
                    </a:lnTo>
                    <a:lnTo>
                      <a:pt x="850" y="346"/>
                    </a:lnTo>
                    <a:lnTo>
                      <a:pt x="854" y="344"/>
                    </a:lnTo>
                    <a:lnTo>
                      <a:pt x="859" y="341"/>
                    </a:lnTo>
                    <a:lnTo>
                      <a:pt x="863" y="340"/>
                    </a:lnTo>
                    <a:lnTo>
                      <a:pt x="868" y="339"/>
                    </a:lnTo>
                    <a:lnTo>
                      <a:pt x="1326" y="317"/>
                    </a:lnTo>
                    <a:lnTo>
                      <a:pt x="1326" y="317"/>
                    </a:lnTo>
                    <a:lnTo>
                      <a:pt x="1327" y="317"/>
                    </a:lnTo>
                    <a:lnTo>
                      <a:pt x="1332" y="317"/>
                    </a:lnTo>
                    <a:lnTo>
                      <a:pt x="1337" y="318"/>
                    </a:lnTo>
                    <a:lnTo>
                      <a:pt x="1341" y="321"/>
                    </a:lnTo>
                    <a:lnTo>
                      <a:pt x="1345" y="323"/>
                    </a:lnTo>
                    <a:lnTo>
                      <a:pt x="1349" y="326"/>
                    </a:lnTo>
                    <a:lnTo>
                      <a:pt x="1351" y="330"/>
                    </a:lnTo>
                    <a:lnTo>
                      <a:pt x="1352" y="334"/>
                    </a:lnTo>
                    <a:lnTo>
                      <a:pt x="1352" y="337"/>
                    </a:lnTo>
                    <a:lnTo>
                      <a:pt x="1352" y="341"/>
                    </a:lnTo>
                    <a:lnTo>
                      <a:pt x="1351" y="345"/>
                    </a:lnTo>
                    <a:lnTo>
                      <a:pt x="1350" y="349"/>
                    </a:lnTo>
                    <a:lnTo>
                      <a:pt x="1346" y="353"/>
                    </a:lnTo>
                    <a:lnTo>
                      <a:pt x="1342" y="355"/>
                    </a:lnTo>
                    <a:lnTo>
                      <a:pt x="1339" y="358"/>
                    </a:lnTo>
                    <a:lnTo>
                      <a:pt x="1334" y="359"/>
                    </a:lnTo>
                    <a:lnTo>
                      <a:pt x="1328" y="360"/>
                    </a:lnTo>
                    <a:close/>
                    <a:moveTo>
                      <a:pt x="1325" y="284"/>
                    </a:moveTo>
                    <a:lnTo>
                      <a:pt x="875" y="306"/>
                    </a:lnTo>
                    <a:lnTo>
                      <a:pt x="870" y="306"/>
                    </a:lnTo>
                    <a:lnTo>
                      <a:pt x="865" y="305"/>
                    </a:lnTo>
                    <a:lnTo>
                      <a:pt x="860" y="303"/>
                    </a:lnTo>
                    <a:lnTo>
                      <a:pt x="856" y="301"/>
                    </a:lnTo>
                    <a:lnTo>
                      <a:pt x="854" y="298"/>
                    </a:lnTo>
                    <a:lnTo>
                      <a:pt x="851" y="294"/>
                    </a:lnTo>
                    <a:lnTo>
                      <a:pt x="849" y="291"/>
                    </a:lnTo>
                    <a:lnTo>
                      <a:pt x="849" y="286"/>
                    </a:lnTo>
                    <a:lnTo>
                      <a:pt x="849" y="282"/>
                    </a:lnTo>
                    <a:lnTo>
                      <a:pt x="850" y="278"/>
                    </a:lnTo>
                    <a:lnTo>
                      <a:pt x="851" y="274"/>
                    </a:lnTo>
                    <a:lnTo>
                      <a:pt x="855" y="270"/>
                    </a:lnTo>
                    <a:lnTo>
                      <a:pt x="858" y="268"/>
                    </a:lnTo>
                    <a:lnTo>
                      <a:pt x="863" y="265"/>
                    </a:lnTo>
                    <a:lnTo>
                      <a:pt x="868" y="264"/>
                    </a:lnTo>
                    <a:lnTo>
                      <a:pt x="873" y="263"/>
                    </a:lnTo>
                    <a:lnTo>
                      <a:pt x="1321" y="243"/>
                    </a:lnTo>
                    <a:lnTo>
                      <a:pt x="1322" y="243"/>
                    </a:lnTo>
                    <a:lnTo>
                      <a:pt x="1323" y="243"/>
                    </a:lnTo>
                    <a:lnTo>
                      <a:pt x="1328" y="243"/>
                    </a:lnTo>
                    <a:lnTo>
                      <a:pt x="1332" y="244"/>
                    </a:lnTo>
                    <a:lnTo>
                      <a:pt x="1337" y="245"/>
                    </a:lnTo>
                    <a:lnTo>
                      <a:pt x="1341" y="248"/>
                    </a:lnTo>
                    <a:lnTo>
                      <a:pt x="1344" y="252"/>
                    </a:lnTo>
                    <a:lnTo>
                      <a:pt x="1346" y="254"/>
                    </a:lnTo>
                    <a:lnTo>
                      <a:pt x="1347" y="258"/>
                    </a:lnTo>
                    <a:lnTo>
                      <a:pt x="1349" y="263"/>
                    </a:lnTo>
                    <a:lnTo>
                      <a:pt x="1349" y="267"/>
                    </a:lnTo>
                    <a:lnTo>
                      <a:pt x="1347" y="270"/>
                    </a:lnTo>
                    <a:lnTo>
                      <a:pt x="1345" y="274"/>
                    </a:lnTo>
                    <a:lnTo>
                      <a:pt x="1342" y="278"/>
                    </a:lnTo>
                    <a:lnTo>
                      <a:pt x="1339" y="281"/>
                    </a:lnTo>
                    <a:lnTo>
                      <a:pt x="1335" y="283"/>
                    </a:lnTo>
                    <a:lnTo>
                      <a:pt x="1330" y="284"/>
                    </a:lnTo>
                    <a:lnTo>
                      <a:pt x="1325" y="284"/>
                    </a:lnTo>
                    <a:close/>
                    <a:moveTo>
                      <a:pt x="1320" y="167"/>
                    </a:moveTo>
                    <a:lnTo>
                      <a:pt x="1321" y="167"/>
                    </a:lnTo>
                    <a:lnTo>
                      <a:pt x="1321" y="167"/>
                    </a:lnTo>
                    <a:lnTo>
                      <a:pt x="1326" y="167"/>
                    </a:lnTo>
                    <a:lnTo>
                      <a:pt x="1331" y="168"/>
                    </a:lnTo>
                    <a:lnTo>
                      <a:pt x="1335" y="169"/>
                    </a:lnTo>
                    <a:lnTo>
                      <a:pt x="1339" y="172"/>
                    </a:lnTo>
                    <a:lnTo>
                      <a:pt x="1342" y="176"/>
                    </a:lnTo>
                    <a:lnTo>
                      <a:pt x="1345" y="178"/>
                    </a:lnTo>
                    <a:lnTo>
                      <a:pt x="1346" y="182"/>
                    </a:lnTo>
                    <a:lnTo>
                      <a:pt x="1347" y="187"/>
                    </a:lnTo>
                    <a:lnTo>
                      <a:pt x="1346" y="191"/>
                    </a:lnTo>
                    <a:lnTo>
                      <a:pt x="1346" y="195"/>
                    </a:lnTo>
                    <a:lnTo>
                      <a:pt x="1344" y="198"/>
                    </a:lnTo>
                    <a:lnTo>
                      <a:pt x="1341" y="202"/>
                    </a:lnTo>
                    <a:lnTo>
                      <a:pt x="1337" y="205"/>
                    </a:lnTo>
                    <a:lnTo>
                      <a:pt x="1332" y="207"/>
                    </a:lnTo>
                    <a:lnTo>
                      <a:pt x="1328" y="209"/>
                    </a:lnTo>
                    <a:lnTo>
                      <a:pt x="1323" y="209"/>
                    </a:lnTo>
                    <a:lnTo>
                      <a:pt x="876" y="230"/>
                    </a:lnTo>
                    <a:lnTo>
                      <a:pt x="871" y="230"/>
                    </a:lnTo>
                    <a:lnTo>
                      <a:pt x="866" y="229"/>
                    </a:lnTo>
                    <a:lnTo>
                      <a:pt x="863" y="228"/>
                    </a:lnTo>
                    <a:lnTo>
                      <a:pt x="858" y="225"/>
                    </a:lnTo>
                    <a:lnTo>
                      <a:pt x="855" y="222"/>
                    </a:lnTo>
                    <a:lnTo>
                      <a:pt x="852" y="219"/>
                    </a:lnTo>
                    <a:lnTo>
                      <a:pt x="850" y="215"/>
                    </a:lnTo>
                    <a:lnTo>
                      <a:pt x="850" y="210"/>
                    </a:lnTo>
                    <a:lnTo>
                      <a:pt x="850" y="206"/>
                    </a:lnTo>
                    <a:lnTo>
                      <a:pt x="851" y="202"/>
                    </a:lnTo>
                    <a:lnTo>
                      <a:pt x="852" y="198"/>
                    </a:lnTo>
                    <a:lnTo>
                      <a:pt x="856" y="195"/>
                    </a:lnTo>
                    <a:lnTo>
                      <a:pt x="860" y="192"/>
                    </a:lnTo>
                    <a:lnTo>
                      <a:pt x="864" y="190"/>
                    </a:lnTo>
                    <a:lnTo>
                      <a:pt x="869" y="188"/>
                    </a:lnTo>
                    <a:lnTo>
                      <a:pt x="874" y="188"/>
                    </a:lnTo>
                    <a:lnTo>
                      <a:pt x="1320" y="167"/>
                    </a:lnTo>
                    <a:close/>
                    <a:moveTo>
                      <a:pt x="1052" y="2716"/>
                    </a:moveTo>
                    <a:lnTo>
                      <a:pt x="1052" y="2258"/>
                    </a:lnTo>
                    <a:lnTo>
                      <a:pt x="1053" y="2246"/>
                    </a:lnTo>
                    <a:lnTo>
                      <a:pt x="1057" y="2236"/>
                    </a:lnTo>
                    <a:lnTo>
                      <a:pt x="1062" y="2226"/>
                    </a:lnTo>
                    <a:lnTo>
                      <a:pt x="1068" y="2219"/>
                    </a:lnTo>
                    <a:lnTo>
                      <a:pt x="1076" y="2212"/>
                    </a:lnTo>
                    <a:lnTo>
                      <a:pt x="1086" y="2207"/>
                    </a:lnTo>
                    <a:lnTo>
                      <a:pt x="1096" y="2203"/>
                    </a:lnTo>
                    <a:lnTo>
                      <a:pt x="1106" y="2202"/>
                    </a:lnTo>
                    <a:lnTo>
                      <a:pt x="1118" y="2203"/>
                    </a:lnTo>
                    <a:lnTo>
                      <a:pt x="1128" y="2207"/>
                    </a:lnTo>
                    <a:lnTo>
                      <a:pt x="1137" y="2212"/>
                    </a:lnTo>
                    <a:lnTo>
                      <a:pt x="1145" y="2219"/>
                    </a:lnTo>
                    <a:lnTo>
                      <a:pt x="1152" y="2226"/>
                    </a:lnTo>
                    <a:lnTo>
                      <a:pt x="1157" y="2236"/>
                    </a:lnTo>
                    <a:lnTo>
                      <a:pt x="1161" y="2246"/>
                    </a:lnTo>
                    <a:lnTo>
                      <a:pt x="1161" y="2257"/>
                    </a:lnTo>
                    <a:lnTo>
                      <a:pt x="1161" y="2716"/>
                    </a:lnTo>
                    <a:lnTo>
                      <a:pt x="1161" y="2727"/>
                    </a:lnTo>
                    <a:lnTo>
                      <a:pt x="1157" y="2738"/>
                    </a:lnTo>
                    <a:lnTo>
                      <a:pt x="1152" y="2746"/>
                    </a:lnTo>
                    <a:lnTo>
                      <a:pt x="1145" y="2755"/>
                    </a:lnTo>
                    <a:lnTo>
                      <a:pt x="1137" y="2762"/>
                    </a:lnTo>
                    <a:lnTo>
                      <a:pt x="1128" y="2767"/>
                    </a:lnTo>
                    <a:lnTo>
                      <a:pt x="1118" y="2769"/>
                    </a:lnTo>
                    <a:lnTo>
                      <a:pt x="1106" y="2770"/>
                    </a:lnTo>
                    <a:lnTo>
                      <a:pt x="1096" y="2769"/>
                    </a:lnTo>
                    <a:lnTo>
                      <a:pt x="1086" y="2767"/>
                    </a:lnTo>
                    <a:lnTo>
                      <a:pt x="1076" y="2762"/>
                    </a:lnTo>
                    <a:lnTo>
                      <a:pt x="1068" y="2755"/>
                    </a:lnTo>
                    <a:lnTo>
                      <a:pt x="1062" y="2746"/>
                    </a:lnTo>
                    <a:lnTo>
                      <a:pt x="1057" y="2738"/>
                    </a:lnTo>
                    <a:lnTo>
                      <a:pt x="1053" y="2727"/>
                    </a:lnTo>
                    <a:lnTo>
                      <a:pt x="1052" y="2716"/>
                    </a:lnTo>
                    <a:close/>
                    <a:moveTo>
                      <a:pt x="890" y="145"/>
                    </a:moveTo>
                    <a:lnTo>
                      <a:pt x="881" y="145"/>
                    </a:lnTo>
                    <a:lnTo>
                      <a:pt x="875" y="144"/>
                    </a:lnTo>
                    <a:lnTo>
                      <a:pt x="870" y="142"/>
                    </a:lnTo>
                    <a:lnTo>
                      <a:pt x="868" y="138"/>
                    </a:lnTo>
                    <a:lnTo>
                      <a:pt x="866" y="134"/>
                    </a:lnTo>
                    <a:lnTo>
                      <a:pt x="868" y="130"/>
                    </a:lnTo>
                    <a:lnTo>
                      <a:pt x="871" y="125"/>
                    </a:lnTo>
                    <a:lnTo>
                      <a:pt x="878" y="120"/>
                    </a:lnTo>
                    <a:lnTo>
                      <a:pt x="995" y="31"/>
                    </a:lnTo>
                    <a:lnTo>
                      <a:pt x="1004" y="24"/>
                    </a:lnTo>
                    <a:lnTo>
                      <a:pt x="1013" y="20"/>
                    </a:lnTo>
                    <a:lnTo>
                      <a:pt x="1012" y="19"/>
                    </a:lnTo>
                    <a:lnTo>
                      <a:pt x="1012" y="18"/>
                    </a:lnTo>
                    <a:lnTo>
                      <a:pt x="1013" y="12"/>
                    </a:lnTo>
                    <a:lnTo>
                      <a:pt x="1017" y="5"/>
                    </a:lnTo>
                    <a:lnTo>
                      <a:pt x="1018" y="4"/>
                    </a:lnTo>
                    <a:lnTo>
                      <a:pt x="1020" y="2"/>
                    </a:lnTo>
                    <a:lnTo>
                      <a:pt x="1023" y="0"/>
                    </a:lnTo>
                    <a:lnTo>
                      <a:pt x="1025" y="0"/>
                    </a:lnTo>
                    <a:lnTo>
                      <a:pt x="1187" y="0"/>
                    </a:lnTo>
                    <a:lnTo>
                      <a:pt x="1190" y="0"/>
                    </a:lnTo>
                    <a:lnTo>
                      <a:pt x="1192" y="2"/>
                    </a:lnTo>
                    <a:lnTo>
                      <a:pt x="1195" y="4"/>
                    </a:lnTo>
                    <a:lnTo>
                      <a:pt x="1197" y="5"/>
                    </a:lnTo>
                    <a:lnTo>
                      <a:pt x="1200" y="12"/>
                    </a:lnTo>
                    <a:lnTo>
                      <a:pt x="1201" y="18"/>
                    </a:lnTo>
                    <a:lnTo>
                      <a:pt x="1201" y="19"/>
                    </a:lnTo>
                    <a:lnTo>
                      <a:pt x="1201" y="19"/>
                    </a:lnTo>
                    <a:lnTo>
                      <a:pt x="1206" y="20"/>
                    </a:lnTo>
                    <a:lnTo>
                      <a:pt x="1210" y="23"/>
                    </a:lnTo>
                    <a:lnTo>
                      <a:pt x="1215" y="26"/>
                    </a:lnTo>
                    <a:lnTo>
                      <a:pt x="1221" y="29"/>
                    </a:lnTo>
                    <a:lnTo>
                      <a:pt x="1320" y="103"/>
                    </a:lnTo>
                    <a:lnTo>
                      <a:pt x="1326" y="109"/>
                    </a:lnTo>
                    <a:lnTo>
                      <a:pt x="1328" y="114"/>
                    </a:lnTo>
                    <a:lnTo>
                      <a:pt x="1330" y="119"/>
                    </a:lnTo>
                    <a:lnTo>
                      <a:pt x="1330" y="123"/>
                    </a:lnTo>
                    <a:lnTo>
                      <a:pt x="1326" y="127"/>
                    </a:lnTo>
                    <a:lnTo>
                      <a:pt x="1322" y="129"/>
                    </a:lnTo>
                    <a:lnTo>
                      <a:pt x="1315" y="130"/>
                    </a:lnTo>
                    <a:lnTo>
                      <a:pt x="1306" y="132"/>
                    </a:lnTo>
                    <a:lnTo>
                      <a:pt x="890" y="145"/>
                    </a:lnTo>
                    <a:close/>
                    <a:moveTo>
                      <a:pt x="441" y="2554"/>
                    </a:moveTo>
                    <a:lnTo>
                      <a:pt x="432" y="2548"/>
                    </a:lnTo>
                    <a:lnTo>
                      <a:pt x="426" y="2539"/>
                    </a:lnTo>
                    <a:lnTo>
                      <a:pt x="421" y="2530"/>
                    </a:lnTo>
                    <a:lnTo>
                      <a:pt x="418" y="2520"/>
                    </a:lnTo>
                    <a:lnTo>
                      <a:pt x="417" y="2510"/>
                    </a:lnTo>
                    <a:lnTo>
                      <a:pt x="417" y="2499"/>
                    </a:lnTo>
                    <a:lnTo>
                      <a:pt x="421" y="2489"/>
                    </a:lnTo>
                    <a:lnTo>
                      <a:pt x="426" y="2479"/>
                    </a:lnTo>
                    <a:lnTo>
                      <a:pt x="676" y="2095"/>
                    </a:lnTo>
                    <a:lnTo>
                      <a:pt x="679" y="2089"/>
                    </a:lnTo>
                    <a:lnTo>
                      <a:pt x="685" y="2085"/>
                    </a:lnTo>
                    <a:lnTo>
                      <a:pt x="690" y="2080"/>
                    </a:lnTo>
                    <a:lnTo>
                      <a:pt x="696" y="2076"/>
                    </a:lnTo>
                    <a:lnTo>
                      <a:pt x="702" y="2073"/>
                    </a:lnTo>
                    <a:lnTo>
                      <a:pt x="709" y="2072"/>
                    </a:lnTo>
                    <a:lnTo>
                      <a:pt x="715" y="2071"/>
                    </a:lnTo>
                    <a:lnTo>
                      <a:pt x="721" y="2070"/>
                    </a:lnTo>
                    <a:lnTo>
                      <a:pt x="729" y="2071"/>
                    </a:lnTo>
                    <a:lnTo>
                      <a:pt x="736" y="2072"/>
                    </a:lnTo>
                    <a:lnTo>
                      <a:pt x="744" y="2075"/>
                    </a:lnTo>
                    <a:lnTo>
                      <a:pt x="751" y="2078"/>
                    </a:lnTo>
                    <a:lnTo>
                      <a:pt x="760" y="2086"/>
                    </a:lnTo>
                    <a:lnTo>
                      <a:pt x="767" y="2094"/>
                    </a:lnTo>
                    <a:lnTo>
                      <a:pt x="772" y="2104"/>
                    </a:lnTo>
                    <a:lnTo>
                      <a:pt x="775" y="2114"/>
                    </a:lnTo>
                    <a:lnTo>
                      <a:pt x="775" y="2124"/>
                    </a:lnTo>
                    <a:lnTo>
                      <a:pt x="775" y="2134"/>
                    </a:lnTo>
                    <a:lnTo>
                      <a:pt x="772" y="2144"/>
                    </a:lnTo>
                    <a:lnTo>
                      <a:pt x="767" y="2154"/>
                    </a:lnTo>
                    <a:lnTo>
                      <a:pt x="517" y="2539"/>
                    </a:lnTo>
                    <a:lnTo>
                      <a:pt x="509" y="2547"/>
                    </a:lnTo>
                    <a:lnTo>
                      <a:pt x="501" y="2554"/>
                    </a:lnTo>
                    <a:lnTo>
                      <a:pt x="493" y="2560"/>
                    </a:lnTo>
                    <a:lnTo>
                      <a:pt x="483" y="2562"/>
                    </a:lnTo>
                    <a:lnTo>
                      <a:pt x="471" y="2563"/>
                    </a:lnTo>
                    <a:lnTo>
                      <a:pt x="461" y="2562"/>
                    </a:lnTo>
                    <a:lnTo>
                      <a:pt x="451" y="2560"/>
                    </a:lnTo>
                    <a:lnTo>
                      <a:pt x="441" y="2554"/>
                    </a:lnTo>
                    <a:close/>
                  </a:path>
                </a:pathLst>
              </a:custGeom>
              <a:solidFill>
                <a:srgbClr val="60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0607" tIns="35303" rIns="70607" bIns="35303" numCol="1" anchor="t" anchorCtr="0" compatLnSpc="1">
                <a:prstTxWarp prst="textNoShape">
                  <a:avLst/>
                </a:prstTxWarp>
              </a:bodyPr>
              <a:lstStyle/>
              <a:p>
                <a:endParaRPr lang="zh-CN" altLang="en-US" sz="1081"/>
              </a:p>
            </p:txBody>
          </p:sp>
        </p:grpSp>
        <p:sp>
          <p:nvSpPr>
            <p:cNvPr id="20" name="Rectangle 8"/>
            <p:cNvSpPr>
              <a:spLocks noChangeArrowheads="1"/>
            </p:cNvSpPr>
            <p:nvPr/>
          </p:nvSpPr>
          <p:spPr bwMode="auto">
            <a:xfrm>
              <a:off x="4234676" y="7145"/>
              <a:ext cx="18000" cy="1025572"/>
            </a:xfrm>
            <a:prstGeom prst="rect">
              <a:avLst/>
            </a:prstGeom>
            <a:solidFill>
              <a:srgbClr val="6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0607" tIns="35303" rIns="70607" bIns="35303" numCol="1" anchor="t" anchorCtr="0" compatLnSpc="1">
              <a:prstTxWarp prst="textNoShape">
                <a:avLst/>
              </a:prstTxWarp>
            </a:bodyPr>
            <a:lstStyle/>
            <a:p>
              <a:endParaRPr lang="zh-CN" altLang="en-US" sz="1081"/>
            </a:p>
          </p:txBody>
        </p:sp>
      </p:grpSp>
      <p:sp>
        <p:nvSpPr>
          <p:cNvPr id="26" name="文本框 52">
            <a:extLst>
              <a:ext uri="{FF2B5EF4-FFF2-40B4-BE49-F238E27FC236}">
                <a16:creationId xmlns:a16="http://schemas.microsoft.com/office/drawing/2014/main" id="{077D3315-7014-437A-AAE9-64855F30BB90}"/>
              </a:ext>
            </a:extLst>
          </p:cNvPr>
          <p:cNvSpPr txBox="1"/>
          <p:nvPr/>
        </p:nvSpPr>
        <p:spPr>
          <a:xfrm>
            <a:off x="4421882" y="1371421"/>
            <a:ext cx="1398444" cy="923330"/>
          </a:xfrm>
          <a:prstGeom prst="rect">
            <a:avLst/>
          </a:prstGeom>
          <a:noFill/>
        </p:spPr>
        <p:txBody>
          <a:bodyPr vert="horz" wrap="square" rtlCol="0">
            <a:spAutoFit/>
          </a:bodyPr>
          <a:lstStyle/>
          <a:p>
            <a:pPr algn="ctr"/>
            <a:r>
              <a:rPr lang="mn-MN" altLang="zh-CN" sz="1800" kern="1200" dirty="0">
                <a:solidFill>
                  <a:srgbClr val="44546A"/>
                </a:solidFill>
                <a:latin typeface="Lato Light"/>
                <a:cs typeface="Lato Light"/>
              </a:rPr>
              <a:t>Бидний шийдвэр гаргах арга </a:t>
            </a:r>
            <a:endParaRPr lang="zh-CN" altLang="en-US" sz="1800" kern="1200" dirty="0">
              <a:solidFill>
                <a:srgbClr val="44546A"/>
              </a:solidFill>
              <a:latin typeface="Lato Light"/>
              <a:cs typeface="Lato Light"/>
            </a:endParaRPr>
          </a:p>
        </p:txBody>
      </p:sp>
      <p:sp>
        <p:nvSpPr>
          <p:cNvPr id="28" name="文本框 52">
            <a:extLst>
              <a:ext uri="{FF2B5EF4-FFF2-40B4-BE49-F238E27FC236}">
                <a16:creationId xmlns:a16="http://schemas.microsoft.com/office/drawing/2014/main" id="{2EAC4C9E-DFF9-48C6-9868-9BFDD6A32293}"/>
              </a:ext>
            </a:extLst>
          </p:cNvPr>
          <p:cNvSpPr txBox="1"/>
          <p:nvPr/>
        </p:nvSpPr>
        <p:spPr>
          <a:xfrm>
            <a:off x="864250" y="3195445"/>
            <a:ext cx="1531981" cy="1477328"/>
          </a:xfrm>
          <a:prstGeom prst="rect">
            <a:avLst/>
          </a:prstGeom>
          <a:noFill/>
        </p:spPr>
        <p:txBody>
          <a:bodyPr vert="horz" wrap="square" rtlCol="0">
            <a:spAutoFit/>
          </a:bodyPr>
          <a:lstStyle/>
          <a:p>
            <a:pPr algn="ctr">
              <a:buClrTx/>
              <a:buFontTx/>
              <a:buNone/>
            </a:pPr>
            <a:r>
              <a:rPr lang="mn-MN" sz="1800" kern="1200" dirty="0">
                <a:solidFill>
                  <a:srgbClr val="44546A"/>
                </a:solidFill>
                <a:latin typeface="Lato Light"/>
                <a:cs typeface="Lato Light"/>
              </a:rPr>
              <a:t>Бидний анхаарал, эрч хүчийг төвлөрүүлдэг арга</a:t>
            </a:r>
            <a:endParaRPr lang="en-US" sz="1800" b="1" kern="1200" dirty="0">
              <a:solidFill>
                <a:srgbClr val="44546A"/>
              </a:solidFill>
              <a:latin typeface="Lato Light"/>
              <a:cs typeface="Lato Light"/>
            </a:endParaRPr>
          </a:p>
        </p:txBody>
      </p:sp>
      <p:sp>
        <p:nvSpPr>
          <p:cNvPr id="29" name="泪滴形 60">
            <a:extLst>
              <a:ext uri="{FF2B5EF4-FFF2-40B4-BE49-F238E27FC236}">
                <a16:creationId xmlns:a16="http://schemas.microsoft.com/office/drawing/2014/main" id="{DD8455F2-1CAB-4D48-9698-0931BD207F99}"/>
              </a:ext>
            </a:extLst>
          </p:cNvPr>
          <p:cNvSpPr/>
          <p:nvPr/>
        </p:nvSpPr>
        <p:spPr>
          <a:xfrm rot="8100000">
            <a:off x="5953632" y="525095"/>
            <a:ext cx="1049392" cy="1082017"/>
          </a:xfrm>
          <a:prstGeom prst="teardrop">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081">
              <a:solidFill>
                <a:srgbClr val="FFFFFF"/>
              </a:solidFill>
            </a:endParaRPr>
          </a:p>
        </p:txBody>
      </p:sp>
      <p:sp>
        <p:nvSpPr>
          <p:cNvPr id="30" name="文本框 52">
            <a:extLst>
              <a:ext uri="{FF2B5EF4-FFF2-40B4-BE49-F238E27FC236}">
                <a16:creationId xmlns:a16="http://schemas.microsoft.com/office/drawing/2014/main" id="{B12DCFC3-E68D-4231-AE44-2EC42F3D2C2A}"/>
              </a:ext>
            </a:extLst>
          </p:cNvPr>
          <p:cNvSpPr txBox="1"/>
          <p:nvPr/>
        </p:nvSpPr>
        <p:spPr>
          <a:xfrm>
            <a:off x="5949337" y="650459"/>
            <a:ext cx="1067805" cy="954107"/>
          </a:xfrm>
          <a:prstGeom prst="rect">
            <a:avLst/>
          </a:prstGeom>
          <a:noFill/>
        </p:spPr>
        <p:txBody>
          <a:bodyPr vert="horz" wrap="square" rtlCol="0">
            <a:spAutoFit/>
          </a:bodyPr>
          <a:lstStyle/>
          <a:p>
            <a:pPr algn="ctr">
              <a:buClrTx/>
              <a:buFontTx/>
              <a:buNone/>
            </a:pPr>
            <a:r>
              <a:rPr lang="mn-MN" kern="1200" dirty="0">
                <a:solidFill>
                  <a:srgbClr val="44546A"/>
                </a:solidFill>
                <a:latin typeface="Lato Light"/>
                <a:cs typeface="Lato Light"/>
              </a:rPr>
              <a:t>Бусадтай хэрхэн харилцдаг арга</a:t>
            </a:r>
            <a:endParaRPr lang="en-US" b="1" kern="1200" dirty="0">
              <a:solidFill>
                <a:srgbClr val="44546A"/>
              </a:solidFill>
              <a:latin typeface="Lato Light"/>
              <a:cs typeface="Lato Light"/>
            </a:endParaRPr>
          </a:p>
        </p:txBody>
      </p:sp>
    </p:spTree>
    <p:extLst>
      <p:ext uri="{BB962C8B-B14F-4D97-AF65-F5344CB8AC3E}">
        <p14:creationId xmlns:p14="http://schemas.microsoft.com/office/powerpoint/2010/main" val="695178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barn(inVertical)">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additive="base">
                                        <p:cTn id="38" dur="500" fill="hold"/>
                                        <p:tgtEl>
                                          <p:spTgt spid="62"/>
                                        </p:tgtEl>
                                        <p:attrNameLst>
                                          <p:attrName>ppt_x</p:attrName>
                                        </p:attrNameLst>
                                      </p:cBhvr>
                                      <p:tavLst>
                                        <p:tav tm="0">
                                          <p:val>
                                            <p:strVal val="#ppt_x"/>
                                          </p:val>
                                        </p:tav>
                                        <p:tav tm="100000">
                                          <p:val>
                                            <p:strVal val="#ppt_x"/>
                                          </p:val>
                                        </p:tav>
                                      </p:tavLst>
                                    </p:anim>
                                    <p:anim calcmode="lin" valueType="num">
                                      <p:cBhvr additive="base">
                                        <p:cTn id="3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P spid="5" grpId="0" animBg="1"/>
      <p:bldP spid="61" grpId="0" animBg="1"/>
      <p:bldP spid="62" grpId="0" animBg="1"/>
      <p:bldP spid="63" grpId="0"/>
      <p:bldP spid="26" grpId="0"/>
      <p:bldP spid="28"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6"/>
          <p:cNvSpPr txBox="1">
            <a:spLocks noGrp="1"/>
          </p:cNvSpPr>
          <p:nvPr>
            <p:ph type="title"/>
          </p:nvPr>
        </p:nvSpPr>
        <p:spPr>
          <a:xfrm>
            <a:off x="133218"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mn-MN" sz="1800" dirty="0">
                <a:effectLst/>
                <a:latin typeface="Calibri" panose="020F0502020204030204" pitchFamily="34" charset="0"/>
                <a:ea typeface="DengXian" panose="02010600030101010101" pitchFamily="2" charset="-122"/>
                <a:cs typeface="Times New Roman" panose="02020603050405020304" pitchFamily="18" charset="0"/>
              </a:rPr>
              <a:t>Хүмүүс нийгэмд цор ганцаар оршин тогтнох боломжгүй</a:t>
            </a:r>
            <a:endParaRPr dirty="0"/>
          </a:p>
        </p:txBody>
      </p:sp>
      <p:sp>
        <p:nvSpPr>
          <p:cNvPr id="2" name="AutoShape 10" descr="Bí kíp nói Tiếng Anh giỏi chỉ với 1 giờ học mỗi ngày - Blog của Mr.  Logistics Việt Nam">
            <a:extLst>
              <a:ext uri="{FF2B5EF4-FFF2-40B4-BE49-F238E27FC236}">
                <a16:creationId xmlns:a16="http://schemas.microsoft.com/office/drawing/2014/main" id="{CA055B45-86F8-4450-BDB4-BED3DE1E7C3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2" descr="Bí kíp nói Tiếng Anh giỏi chỉ với 1 giờ học mỗi ngày - Blog của Mr.  Logistics Việt Nam">
            <a:extLst>
              <a:ext uri="{FF2B5EF4-FFF2-40B4-BE49-F238E27FC236}">
                <a16:creationId xmlns:a16="http://schemas.microsoft.com/office/drawing/2014/main" id="{1B068DB3-34BF-4C70-8C86-EED365D3AB8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4" descr="Bí kíp nói Tiếng Anh giỏi chỉ với 1 giờ học mỗi ngày - Blog của Mr.  Logistics Việt Nam">
            <a:extLst>
              <a:ext uri="{FF2B5EF4-FFF2-40B4-BE49-F238E27FC236}">
                <a16:creationId xmlns:a16="http://schemas.microsoft.com/office/drawing/2014/main" id="{95714C6E-A9B0-43BB-A79D-2381FF777625}"/>
              </a:ext>
            </a:extLst>
          </p:cNvPr>
          <p:cNvSpPr>
            <a:spLocks noChangeAspect="1" noChangeArrowheads="1"/>
          </p:cNvSpPr>
          <p:nvPr/>
        </p:nvSpPr>
        <p:spPr bwMode="auto">
          <a:xfrm>
            <a:off x="5685575" y="3947556"/>
            <a:ext cx="287763" cy="2877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6" descr="Bí kíp nói Tiếng Anh giỏi chỉ với 1 giờ học mỗi ngày - Blog của Mr.  Logistics Việt Nam">
            <a:extLst>
              <a:ext uri="{FF2B5EF4-FFF2-40B4-BE49-F238E27FC236}">
                <a16:creationId xmlns:a16="http://schemas.microsoft.com/office/drawing/2014/main" id="{0DC0CEBE-B78D-4B4E-97FE-A32B86485994}"/>
              </a:ext>
            </a:extLst>
          </p:cNvPr>
          <p:cNvSpPr>
            <a:spLocks noChangeAspect="1" noChangeArrowheads="1"/>
          </p:cNvSpPr>
          <p:nvPr/>
        </p:nvSpPr>
        <p:spPr bwMode="auto">
          <a:xfrm>
            <a:off x="5837975" y="4099956"/>
            <a:ext cx="287763" cy="2877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4" name="Picture 22" descr="Engmates is arranging an outdoor activity for Public Speaking Students. -  Blogs | Engmates - English,Public Speaking,Personality Development">
            <a:extLst>
              <a:ext uri="{FF2B5EF4-FFF2-40B4-BE49-F238E27FC236}">
                <a16:creationId xmlns:a16="http://schemas.microsoft.com/office/drawing/2014/main" id="{A0E32543-D507-444F-9C1A-C067F81FF5D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75" b="95423" l="9688" r="89922">
                        <a14:foregroundMark x1="17891" y1="16549" x2="23906" y2="17606"/>
                        <a14:foregroundMark x1="9688" y1="20070" x2="9688" y2="20070"/>
                        <a14:foregroundMark x1="9688" y1="20070" x2="9688" y2="20070"/>
                        <a14:foregroundMark x1="46094" y1="15141" x2="46094" y2="15141"/>
                        <a14:foregroundMark x1="46094" y1="15141" x2="46094" y2="15141"/>
                        <a14:foregroundMark x1="48281" y1="15141" x2="56094" y2="23239"/>
                        <a14:foregroundMark x1="79063" y1="17782" x2="85078" y2="22711"/>
                        <a14:foregroundMark x1="86250" y1="22535" x2="84766" y2="34859"/>
                        <a14:foregroundMark x1="27187" y1="15845" x2="16016" y2="22535"/>
                        <a14:foregroundMark x1="89922" y1="22359" x2="89766" y2="26761"/>
                        <a14:foregroundMark x1="68750" y1="8451" x2="65703" y2="8451"/>
                        <a14:foregroundMark x1="51016" y1="8979" x2="51016" y2="8979"/>
                        <a14:foregroundMark x1="51016" y1="8979" x2="51016" y2="8979"/>
                        <a14:foregroundMark x1="50313" y1="8275" x2="50313" y2="8275"/>
                        <a14:foregroundMark x1="50313" y1="8275" x2="50313" y2="8275"/>
                        <a14:foregroundMark x1="60078" y1="40317" x2="60625" y2="42077"/>
                        <a14:foregroundMark x1="46875" y1="8275" x2="46875" y2="8275"/>
                        <a14:foregroundMark x1="46875" y1="8275" x2="46875" y2="8275"/>
                        <a14:foregroundMark x1="30078" y1="25176" x2="32422" y2="35915"/>
                        <a14:foregroundMark x1="36016" y1="49824" x2="35781" y2="52641"/>
                        <a14:foregroundMark x1="32813" y1="45951" x2="32500" y2="56690"/>
                        <a14:foregroundMark x1="65703" y1="91725" x2="63828" y2="90493"/>
                        <a14:foregroundMark x1="47188" y1="47711" x2="48672" y2="50000"/>
                        <a14:foregroundMark x1="45703" y1="44894" x2="44531" y2="44190"/>
                        <a14:foregroundMark x1="45078" y1="36796" x2="44922" y2="47711"/>
                        <a14:foregroundMark x1="43906" y1="45775" x2="46953" y2="52113"/>
                        <a14:foregroundMark x1="41563" y1="42606" x2="42734" y2="49824"/>
                        <a14:foregroundMark x1="44609" y1="43486" x2="45313" y2="51056"/>
                        <a14:foregroundMark x1="44688" y1="44190" x2="44688" y2="44190"/>
                        <a14:foregroundMark x1="44688" y1="44190" x2="44688" y2="44190"/>
                        <a14:foregroundMark x1="41406" y1="41197" x2="41406" y2="41197"/>
                        <a14:foregroundMark x1="41406" y1="41197" x2="41406" y2="41197"/>
                        <a14:foregroundMark x1="45703" y1="95423" x2="45703" y2="95423"/>
                        <a14:foregroundMark x1="45703" y1="95423" x2="45703" y2="95423"/>
                        <a14:foregroundMark x1="36406" y1="81690" x2="36406" y2="81690"/>
                        <a14:foregroundMark x1="36406" y1="81690" x2="36406" y2="81690"/>
                        <a14:foregroundMark x1="33281" y1="86972" x2="33281" y2="86972"/>
                        <a14:foregroundMark x1="33281" y1="86972" x2="33281" y2="86972"/>
                        <a14:foregroundMark x1="54766" y1="89437" x2="54766" y2="89437"/>
                        <a14:foregroundMark x1="54766" y1="89437" x2="54766" y2="89437"/>
                        <a14:foregroundMark x1="72734" y1="37500" x2="72734" y2="37500"/>
                        <a14:foregroundMark x1="72734" y1="37500" x2="72734" y2="37500"/>
                        <a14:foregroundMark x1="46016" y1="89965" x2="46016" y2="89965"/>
                        <a14:foregroundMark x1="46016" y1="89965" x2="46016" y2="89965"/>
                        <a14:foregroundMark x1="45625" y1="89085" x2="45859" y2="91373"/>
                        <a14:foregroundMark x1="42109" y1="80810" x2="42109" y2="80810"/>
                        <a14:foregroundMark x1="42109" y1="80810" x2="42109" y2="80810"/>
                        <a14:foregroundMark x1="42188" y1="75000" x2="41719" y2="88028"/>
                        <a14:foregroundMark x1="40625" y1="73239" x2="40156" y2="81338"/>
                        <a14:foregroundMark x1="40234" y1="82746" x2="39531" y2="82570"/>
                        <a14:foregroundMark x1="44922" y1="34155" x2="44922" y2="34155"/>
                        <a14:foregroundMark x1="44922" y1="34155" x2="44922" y2="34155"/>
                        <a14:foregroundMark x1="43672" y1="52465" x2="43672" y2="52465"/>
                        <a14:foregroundMark x1="43672" y1="52465" x2="43672" y2="52465"/>
                        <a14:foregroundMark x1="43672" y1="52465" x2="43125" y2="53521"/>
                        <a14:foregroundMark x1="31016" y1="63204" x2="31016" y2="63204"/>
                        <a14:foregroundMark x1="31016" y1="62676" x2="31016" y2="62676"/>
                      </a14:backgroundRemoval>
                    </a14:imgEffect>
                  </a14:imgLayer>
                </a14:imgProps>
              </a:ext>
              <a:ext uri="{28A0092B-C50C-407E-A947-70E740481C1C}">
                <a14:useLocalDpi xmlns:a14="http://schemas.microsoft.com/office/drawing/2010/main" val="0"/>
              </a:ext>
            </a:extLst>
          </a:blip>
          <a:srcRect l="5622" r="7456"/>
          <a:stretch/>
        </p:blipFill>
        <p:spPr bwMode="auto">
          <a:xfrm>
            <a:off x="3726300" y="369204"/>
            <a:ext cx="5352360" cy="2732419"/>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EU Initiatives Discussed At Clusters Expert Group Kick Off | SMEunited">
            <a:extLst>
              <a:ext uri="{FF2B5EF4-FFF2-40B4-BE49-F238E27FC236}">
                <a16:creationId xmlns:a16="http://schemas.microsoft.com/office/drawing/2014/main" id="{D0FD7A9B-7DF3-4F7F-BA66-209911B2906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600" b="95400" l="3200" r="97200">
                        <a14:foregroundMark x1="15400" y1="9600" x2="20800" y2="9000"/>
                        <a14:foregroundMark x1="17200" y1="6200" x2="15800" y2="5400"/>
                        <a14:foregroundMark x1="77800" y1="4400" x2="75600" y2="3600"/>
                        <a14:foregroundMark x1="91800" y1="48800" x2="93200" y2="59400"/>
                        <a14:foregroundMark x1="8600" y1="54800" x2="7400" y2="60600"/>
                        <a14:foregroundMark x1="3800" y1="55800" x2="3200" y2="55800"/>
                        <a14:foregroundMark x1="3200" y1="55800" x2="3200" y2="55800"/>
                        <a14:foregroundMark x1="97200" y1="53200" x2="97200" y2="53200"/>
                        <a14:foregroundMark x1="97200" y1="53200" x2="97200" y2="53200"/>
                        <a14:foregroundMark x1="80400" y1="90600" x2="77800" y2="90000"/>
                        <a14:foregroundMark x1="29200" y1="93200" x2="29200" y2="93200"/>
                        <a14:foregroundMark x1="29200" y1="93200" x2="29200" y2="93200"/>
                        <a14:foregroundMark x1="17800" y1="95400" x2="17800" y2="95400"/>
                        <a14:foregroundMark x1="17800" y1="95400" x2="17800" y2="95400"/>
                      </a14:backgroundRemoval>
                    </a14:imgEffect>
                  </a14:imgLayer>
                </a14:imgProps>
              </a:ext>
              <a:ext uri="{28A0092B-C50C-407E-A947-70E740481C1C}">
                <a14:useLocalDpi xmlns:a14="http://schemas.microsoft.com/office/drawing/2010/main" val="0"/>
              </a:ext>
            </a:extLst>
          </a:blip>
          <a:srcRect t="1137"/>
          <a:stretch/>
        </p:blipFill>
        <p:spPr bwMode="auto">
          <a:xfrm>
            <a:off x="2427618" y="1991720"/>
            <a:ext cx="2814565" cy="278257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94;p16">
            <a:extLst>
              <a:ext uri="{FF2B5EF4-FFF2-40B4-BE49-F238E27FC236}">
                <a16:creationId xmlns:a16="http://schemas.microsoft.com/office/drawing/2014/main" id="{E241296C-6734-4003-A01A-ED8432A30BD7}"/>
              </a:ext>
            </a:extLst>
          </p:cNvPr>
          <p:cNvSpPr txBox="1">
            <a:spLocks/>
          </p:cNvSpPr>
          <p:nvPr/>
        </p:nvSpPr>
        <p:spPr>
          <a:xfrm>
            <a:off x="5685575" y="2632356"/>
            <a:ext cx="2142000" cy="263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pPr algn="ctr"/>
            <a:r>
              <a:rPr lang="mn-MN" sz="1800" dirty="0">
                <a:solidFill>
                  <a:srgbClr val="000000"/>
                </a:solidFill>
                <a:latin typeface="Calibri" panose="020F0502020204030204" pitchFamily="34" charset="0"/>
                <a:ea typeface="DengXian" panose="02010600030101010101" pitchFamily="2" charset="-122"/>
                <a:cs typeface="Times New Roman" panose="02020603050405020304" pitchFamily="18" charset="0"/>
              </a:rPr>
              <a:t>Өдөр бүр ямар нэгэн байдлаар хэн нэгэнтэй харилцаж л байдаг</a:t>
            </a:r>
            <a:endParaRPr lang="mn-MN"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094"/>
                                        </p:tgtEl>
                                      </p:cBhvr>
                                    </p:animEffect>
                                    <p:animScale>
                                      <p:cBhvr>
                                        <p:cTn id="7" dur="250" autoRev="1" fill="hold"/>
                                        <p:tgtEl>
                                          <p:spTgt spid="309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092"/>
                                        </p:tgtEl>
                                        <p:attrNameLst>
                                          <p:attrName>r</p:attrName>
                                        </p:attrNameLst>
                                      </p:cBhvr>
                                    </p:animRot>
                                    <p:animRot by="-240000">
                                      <p:cBhvr>
                                        <p:cTn id="12" dur="200" fill="hold">
                                          <p:stCondLst>
                                            <p:cond delay="200"/>
                                          </p:stCondLst>
                                        </p:cTn>
                                        <p:tgtEl>
                                          <p:spTgt spid="3092"/>
                                        </p:tgtEl>
                                        <p:attrNameLst>
                                          <p:attrName>r</p:attrName>
                                        </p:attrNameLst>
                                      </p:cBhvr>
                                    </p:animRot>
                                    <p:animRot by="240000">
                                      <p:cBhvr>
                                        <p:cTn id="13" dur="200" fill="hold">
                                          <p:stCondLst>
                                            <p:cond delay="400"/>
                                          </p:stCondLst>
                                        </p:cTn>
                                        <p:tgtEl>
                                          <p:spTgt spid="3092"/>
                                        </p:tgtEl>
                                        <p:attrNameLst>
                                          <p:attrName>r</p:attrName>
                                        </p:attrNameLst>
                                      </p:cBhvr>
                                    </p:animRot>
                                    <p:animRot by="-240000">
                                      <p:cBhvr>
                                        <p:cTn id="14" dur="200" fill="hold">
                                          <p:stCondLst>
                                            <p:cond delay="600"/>
                                          </p:stCondLst>
                                        </p:cTn>
                                        <p:tgtEl>
                                          <p:spTgt spid="3092"/>
                                        </p:tgtEl>
                                        <p:attrNameLst>
                                          <p:attrName>r</p:attrName>
                                        </p:attrNameLst>
                                      </p:cBhvr>
                                    </p:animRot>
                                    <p:animRot by="120000">
                                      <p:cBhvr>
                                        <p:cTn id="15" dur="200" fill="hold">
                                          <p:stCondLst>
                                            <p:cond delay="800"/>
                                          </p:stCondLst>
                                        </p:cTn>
                                        <p:tgtEl>
                                          <p:spTgt spid="30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7EDA10AA-DF41-413C-B5D1-FF37B34DB0D0}"/>
              </a:ext>
            </a:extLst>
          </p:cNvPr>
          <p:cNvSpPr/>
          <p:nvPr/>
        </p:nvSpPr>
        <p:spPr>
          <a:xfrm>
            <a:off x="340085" y="1625819"/>
            <a:ext cx="1727901" cy="9459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mn-MN" dirty="0"/>
              <a:t>Бидний амьдарч буй ертөнц нэг өнгөтэй байсан бол?</a:t>
            </a:r>
            <a:endParaRPr lang="en-US" dirty="0"/>
          </a:p>
        </p:txBody>
      </p:sp>
      <p:sp>
        <p:nvSpPr>
          <p:cNvPr id="2" name="Slide Number Placeholder 1">
            <a:extLst>
              <a:ext uri="{FF2B5EF4-FFF2-40B4-BE49-F238E27FC236}">
                <a16:creationId xmlns:a16="http://schemas.microsoft.com/office/drawing/2014/main" id="{64CF91B5-71C9-4663-8389-30327B0462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3" name="Picture 2" descr="Wallpaper Tokyo, Japan, street, people, cityscape, everyday life, urban  scene images for desktop, section разное - download">
            <a:extLst>
              <a:ext uri="{FF2B5EF4-FFF2-40B4-BE49-F238E27FC236}">
                <a16:creationId xmlns:a16="http://schemas.microsoft.com/office/drawing/2014/main" id="{394E3DA8-5C2C-4991-BB16-701ED6655121}"/>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211287" y="614863"/>
            <a:ext cx="5864477" cy="374254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remium Vector | I'm bored with boy illustration cartoon mascot vector">
            <a:extLst>
              <a:ext uri="{FF2B5EF4-FFF2-40B4-BE49-F238E27FC236}">
                <a16:creationId xmlns:a16="http://schemas.microsoft.com/office/drawing/2014/main" id="{66C03B36-6113-4D1C-88B5-A87DD1B683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6220" y="2230555"/>
            <a:ext cx="2974358" cy="297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5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500</Words>
  <Application>Microsoft Office PowerPoint</Application>
  <PresentationFormat>On-screen Show (16:9)</PresentationFormat>
  <Paragraphs>121</Paragraphs>
  <Slides>23</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Calibri</vt:lpstr>
      <vt:lpstr>Roboto Slab Regular</vt:lpstr>
      <vt:lpstr>Arial</vt:lpstr>
      <vt:lpstr>Arial</vt:lpstr>
      <vt:lpstr>Lato Light</vt:lpstr>
      <vt:lpstr>Segoe UI Historic</vt:lpstr>
      <vt:lpstr>Times New Roman</vt:lpstr>
      <vt:lpstr>Bahnschrift SemiBold SemiConden</vt:lpstr>
      <vt:lpstr>Kent template</vt:lpstr>
      <vt:lpstr>Бусдыг ойлгох чадвар</vt:lpstr>
      <vt:lpstr>PowerPoint Presentation</vt:lpstr>
      <vt:lpstr>PowerPoint Presentation</vt:lpstr>
      <vt:lpstr>PowerPoint Presentation</vt:lpstr>
      <vt:lpstr>PowerPoint Presentation</vt:lpstr>
      <vt:lpstr>Хэрхэн өөрийгөө болон бусдыг ойлгох вэ?</vt:lpstr>
      <vt:lpstr>PowerPoint Presentation</vt:lpstr>
      <vt:lpstr>Хүмүүс нийгэмд цор ганцаар оршин тогтнох боломжгүй</vt:lpstr>
      <vt:lpstr>PowerPoint Presentation</vt:lpstr>
      <vt:lpstr>PowerPoint Presentation</vt:lpstr>
      <vt:lpstr>PowerPoint Presentation</vt:lpstr>
      <vt:lpstr>Бидний дунд байсаар байдаг тогтсон ойлголтууд</vt:lpstr>
      <vt:lpstr>PowerPoint Presentation</vt:lpstr>
      <vt:lpstr>PowerPoint Presentation</vt:lpstr>
      <vt:lpstr>PowerPoint Presentation</vt:lpstr>
      <vt:lpstr>Бид бусдын ялгаатай байдлыг ойлгоогүйгээс болж олон олон тогтсон ойлголтууд үүссээр байдаг. Тэр нь заримдаа  маш олон асуудлуудыг үүсгэдэг. </vt:lpstr>
      <vt:lpstr>PowerPoint Presentation</vt:lpstr>
      <vt:lpstr>Ялгаварлан гадуурхалт</vt:lpstr>
      <vt:lpstr>Бусдыг ялгаварлан гадуурхснаар</vt:lpstr>
      <vt:lpstr>Бид бусдыг ойлгосноор</vt:lpstr>
      <vt:lpstr>PowerPoint Presentation</vt:lpstr>
      <vt:lpstr>Хүмүүсийн ялгаатай байдлыг хүндэтгэн үзэж, хүлээн зөвшөөрч, надтай адилхан хүн шүүдээ гэж ойлгож сайн сайхнаар харилцаж байгаарай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Бусдыг ойлгох чадвар</dc:title>
  <dc:creator>Anhmandal Gansuh</dc:creator>
  <cp:lastModifiedBy>Ankhmandal G</cp:lastModifiedBy>
  <cp:revision>43</cp:revision>
  <dcterms:modified xsi:type="dcterms:W3CDTF">2021-03-04T01:34:22Z</dcterms:modified>
</cp:coreProperties>
</file>